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</p:sldMasterIdLst>
  <p:notesMasterIdLst>
    <p:notesMasterId r:id="rId18"/>
  </p:notesMasterIdLst>
  <p:handoutMasterIdLst>
    <p:handoutMasterId r:id="rId19"/>
  </p:handoutMasterIdLst>
  <p:sldIdLst>
    <p:sldId id="628" r:id="rId5"/>
    <p:sldId id="629" r:id="rId6"/>
    <p:sldId id="630" r:id="rId7"/>
    <p:sldId id="631" r:id="rId8"/>
    <p:sldId id="632" r:id="rId9"/>
    <p:sldId id="633" r:id="rId10"/>
    <p:sldId id="647" r:id="rId11"/>
    <p:sldId id="641" r:id="rId12"/>
    <p:sldId id="637" r:id="rId13"/>
    <p:sldId id="643" r:id="rId14"/>
    <p:sldId id="645" r:id="rId15"/>
    <p:sldId id="639" r:id="rId16"/>
    <p:sldId id="640" r:id="rId1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D2E8F6"/>
    <a:srgbClr val="006699"/>
    <a:srgbClr val="EBD0C1"/>
    <a:srgbClr val="A40000"/>
    <a:srgbClr val="D2EBC1"/>
    <a:srgbClr val="0066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615" autoAdjust="0"/>
    <p:restoredTop sz="86387" autoAdjust="0"/>
  </p:normalViewPr>
  <p:slideViewPr>
    <p:cSldViewPr snapToGrid="0">
      <p:cViewPr>
        <p:scale>
          <a:sx n="70" d="100"/>
          <a:sy n="70" d="100"/>
        </p:scale>
        <p:origin x="-810" y="-192"/>
      </p:cViewPr>
      <p:guideLst>
        <p:guide orient="horz" pos="720"/>
        <p:guide pos="2880"/>
      </p:guideLst>
    </p:cSldViewPr>
  </p:slideViewPr>
  <p:outlineViewPr>
    <p:cViewPr>
      <p:scale>
        <a:sx n="33" d="100"/>
        <a:sy n="33" d="100"/>
      </p:scale>
      <p:origin x="0" y="50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322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2ADEC0-B5E7-4CC0-94F8-D0F26357A39C}" type="doc">
      <dgm:prSet loTypeId="urn:microsoft.com/office/officeart/2005/8/layout/orgChart1" loCatId="hierarchy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75F985C9-2FEB-4C63-90C9-1C87F1D8D14A}" type="asst">
      <dgm:prSet phldrT="[Text]" custT="1"/>
      <dgm:spPr>
        <a:solidFill>
          <a:schemeClr val="bg1"/>
        </a:solidFill>
        <a:ln>
          <a:solidFill>
            <a:srgbClr val="000066"/>
          </a:solidFill>
        </a:ln>
      </dgm:spPr>
      <dgm:t>
        <a:bodyPr/>
        <a:lstStyle/>
        <a:p>
          <a:r>
            <a:rPr lang="en-US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Liaison Officer</a:t>
          </a:r>
          <a:endParaRPr lang="en-US" sz="1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934D023-BD65-41A0-B9BD-C7F5781DBC16}" type="parTrans" cxnId="{A7F5269D-A58F-4273-AB79-0F1373D3234A}">
      <dgm:prSet/>
      <dgm:spPr/>
      <dgm:t>
        <a:bodyPr/>
        <a:lstStyle/>
        <a:p>
          <a:endParaRPr lang="en-US"/>
        </a:p>
      </dgm:t>
    </dgm:pt>
    <dgm:pt modelId="{E6EB4D99-FA4B-4C1A-AD56-77DDF37A9207}" type="sibTrans" cxnId="{A7F5269D-A58F-4273-AB79-0F1373D3234A}">
      <dgm:prSet/>
      <dgm:spPr/>
      <dgm:t>
        <a:bodyPr/>
        <a:lstStyle/>
        <a:p>
          <a:endParaRPr lang="en-US"/>
        </a:p>
      </dgm:t>
    </dgm:pt>
    <dgm:pt modelId="{4CFC5747-90F6-4EF9-BF9C-F1F5A2FD7B37}">
      <dgm:prSet phldrT="[Text]" custT="1"/>
      <dgm:spPr>
        <a:solidFill>
          <a:schemeClr val="bg1"/>
        </a:solidFill>
        <a:ln>
          <a:solidFill>
            <a:srgbClr val="000066"/>
          </a:solidFill>
        </a:ln>
      </dgm:spPr>
      <dgm:t>
        <a:bodyPr/>
        <a:lstStyle/>
        <a:p>
          <a:r>
            <a:rPr lang="en-US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Planning Section Chief</a:t>
          </a:r>
          <a:endParaRPr lang="en-US" sz="1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C38D737-0A93-4707-A9F5-2413C4C1C3D0}" type="parTrans" cxnId="{21D639F0-962B-49F3-A205-3924F6FC1A82}">
      <dgm:prSet/>
      <dgm:spPr>
        <a:ln>
          <a:solidFill>
            <a:srgbClr val="000066"/>
          </a:solidFill>
        </a:ln>
      </dgm:spPr>
      <dgm:t>
        <a:bodyPr/>
        <a:lstStyle/>
        <a:p>
          <a:endParaRPr lang="en-US"/>
        </a:p>
      </dgm:t>
    </dgm:pt>
    <dgm:pt modelId="{0CCB464D-928D-4E20-B775-6957198A730F}" type="sibTrans" cxnId="{21D639F0-962B-49F3-A205-3924F6FC1A82}">
      <dgm:prSet/>
      <dgm:spPr/>
      <dgm:t>
        <a:bodyPr/>
        <a:lstStyle/>
        <a:p>
          <a:endParaRPr lang="en-US"/>
        </a:p>
      </dgm:t>
    </dgm:pt>
    <dgm:pt modelId="{5C578021-14A9-422E-B947-531F851BE061}">
      <dgm:prSet phldrT="[Text]" custT="1"/>
      <dgm:spPr>
        <a:solidFill>
          <a:schemeClr val="bg1"/>
        </a:solidFill>
        <a:ln>
          <a:solidFill>
            <a:srgbClr val="000066"/>
          </a:solidFill>
        </a:ln>
      </dgm:spPr>
      <dgm:t>
        <a:bodyPr/>
        <a:lstStyle/>
        <a:p>
          <a:r>
            <a:rPr lang="en-US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Logistics Section Chief</a:t>
          </a:r>
          <a:endParaRPr lang="en-US" sz="1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67DE6A0-49B3-4D59-B3E7-9186E79EE68C}" type="parTrans" cxnId="{9B613C00-EB3A-49C9-BDA7-33360D072D28}">
      <dgm:prSet/>
      <dgm:spPr>
        <a:ln>
          <a:solidFill>
            <a:srgbClr val="000066"/>
          </a:solidFill>
        </a:ln>
      </dgm:spPr>
      <dgm:t>
        <a:bodyPr/>
        <a:lstStyle/>
        <a:p>
          <a:endParaRPr lang="en-US"/>
        </a:p>
      </dgm:t>
    </dgm:pt>
    <dgm:pt modelId="{8557506B-FCA1-48AB-B3E2-818F740A4F01}" type="sibTrans" cxnId="{9B613C00-EB3A-49C9-BDA7-33360D072D28}">
      <dgm:prSet/>
      <dgm:spPr/>
      <dgm:t>
        <a:bodyPr/>
        <a:lstStyle/>
        <a:p>
          <a:endParaRPr lang="en-US"/>
        </a:p>
      </dgm:t>
    </dgm:pt>
    <dgm:pt modelId="{7B2DE9ED-92BC-4132-92D6-B7841ACB18E8}">
      <dgm:prSet phldrT="[Text]" custT="1"/>
      <dgm:spPr>
        <a:solidFill>
          <a:schemeClr val="bg1"/>
        </a:solidFill>
        <a:ln>
          <a:solidFill>
            <a:srgbClr val="000066"/>
          </a:solidFill>
        </a:ln>
      </dgm:spPr>
      <dgm:t>
        <a:bodyPr/>
        <a:lstStyle/>
        <a:p>
          <a:r>
            <a:rPr lang="en-US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Finance/ Administration Section Chief</a:t>
          </a:r>
          <a:endParaRPr lang="en-US" sz="1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8DF0934-52A3-4C53-B0FE-C6F7C6238501}" type="parTrans" cxnId="{1A3F79E0-B1CA-401C-A992-6049782B20C6}">
      <dgm:prSet/>
      <dgm:spPr>
        <a:ln>
          <a:solidFill>
            <a:srgbClr val="000066"/>
          </a:solidFill>
        </a:ln>
      </dgm:spPr>
      <dgm:t>
        <a:bodyPr/>
        <a:lstStyle/>
        <a:p>
          <a:endParaRPr lang="en-US"/>
        </a:p>
      </dgm:t>
    </dgm:pt>
    <dgm:pt modelId="{972E190C-F933-4B0D-9A1B-31462BD384AA}" type="sibTrans" cxnId="{1A3F79E0-B1CA-401C-A992-6049782B20C6}">
      <dgm:prSet/>
      <dgm:spPr/>
      <dgm:t>
        <a:bodyPr/>
        <a:lstStyle/>
        <a:p>
          <a:endParaRPr lang="en-US"/>
        </a:p>
      </dgm:t>
    </dgm:pt>
    <dgm:pt modelId="{B8E2ED78-5B2D-4FE8-96A1-9BDF46A648B1}">
      <dgm:prSet custT="1"/>
      <dgm:spPr>
        <a:solidFill>
          <a:schemeClr val="bg1"/>
        </a:solidFill>
        <a:ln>
          <a:solidFill>
            <a:srgbClr val="000066"/>
          </a:solidFill>
        </a:ln>
      </dgm:spPr>
      <dgm:t>
        <a:bodyPr/>
        <a:lstStyle/>
        <a:p>
          <a:r>
            <a:rPr lang="en-US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Operations Section Chief</a:t>
          </a:r>
          <a:endParaRPr lang="en-US" sz="1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5080617-A2C6-4B12-B1E2-B6985C101A66}" type="parTrans" cxnId="{84101406-F8DF-4955-BB8D-4F4891D2C465}">
      <dgm:prSet/>
      <dgm:spPr>
        <a:ln>
          <a:solidFill>
            <a:srgbClr val="000066"/>
          </a:solidFill>
        </a:ln>
      </dgm:spPr>
      <dgm:t>
        <a:bodyPr/>
        <a:lstStyle/>
        <a:p>
          <a:endParaRPr lang="en-US"/>
        </a:p>
      </dgm:t>
    </dgm:pt>
    <dgm:pt modelId="{4AA6FEE2-DEF5-491B-9653-B7CE2A264C7F}" type="sibTrans" cxnId="{84101406-F8DF-4955-BB8D-4F4891D2C465}">
      <dgm:prSet/>
      <dgm:spPr/>
      <dgm:t>
        <a:bodyPr/>
        <a:lstStyle/>
        <a:p>
          <a:endParaRPr lang="en-US"/>
        </a:p>
      </dgm:t>
    </dgm:pt>
    <dgm:pt modelId="{05CC1DC8-000D-4C8F-8005-88C4B3F966C0}" type="asst">
      <dgm:prSet custT="1"/>
      <dgm:spPr>
        <a:solidFill>
          <a:schemeClr val="bg1"/>
        </a:solidFill>
        <a:ln>
          <a:solidFill>
            <a:srgbClr val="000066"/>
          </a:solidFill>
        </a:ln>
      </dgm:spPr>
      <dgm:t>
        <a:bodyPr/>
        <a:lstStyle/>
        <a:p>
          <a:r>
            <a:rPr lang="en-US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Public Information Officer</a:t>
          </a:r>
          <a:endParaRPr lang="en-US" sz="1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20D4458-4786-4DF5-8B8E-A77961A97E60}" type="parTrans" cxnId="{B5E71CC3-E856-4ED8-A19E-4977C09BCE35}">
      <dgm:prSet/>
      <dgm:spPr/>
      <dgm:t>
        <a:bodyPr/>
        <a:lstStyle/>
        <a:p>
          <a:endParaRPr lang="en-US"/>
        </a:p>
      </dgm:t>
    </dgm:pt>
    <dgm:pt modelId="{1581F0D1-B0B3-4FCF-8221-BE9C9A7005C4}" type="sibTrans" cxnId="{B5E71CC3-E856-4ED8-A19E-4977C09BCE35}">
      <dgm:prSet/>
      <dgm:spPr/>
      <dgm:t>
        <a:bodyPr/>
        <a:lstStyle/>
        <a:p>
          <a:endParaRPr lang="en-US"/>
        </a:p>
      </dgm:t>
    </dgm:pt>
    <dgm:pt modelId="{2E53461C-3CA2-4430-917A-2351EAEC9A16}" type="asst">
      <dgm:prSet custT="1"/>
      <dgm:spPr>
        <a:solidFill>
          <a:schemeClr val="bg1"/>
        </a:solidFill>
        <a:ln>
          <a:solidFill>
            <a:srgbClr val="000066"/>
          </a:solidFill>
        </a:ln>
      </dgm:spPr>
      <dgm:t>
        <a:bodyPr/>
        <a:lstStyle/>
        <a:p>
          <a:r>
            <a:rPr lang="en-US" sz="1400" b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Safety Officer</a:t>
          </a:r>
          <a:endParaRPr lang="en-US" sz="1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0E5E255-EFCF-4D7D-815A-8191C0B4D6C6}" type="parTrans" cxnId="{413C886A-CAF8-4FE5-95B3-9BC93A343D63}">
      <dgm:prSet/>
      <dgm:spPr/>
      <dgm:t>
        <a:bodyPr/>
        <a:lstStyle/>
        <a:p>
          <a:endParaRPr lang="en-US"/>
        </a:p>
      </dgm:t>
    </dgm:pt>
    <dgm:pt modelId="{4AC20A63-B367-48D9-AD08-A37B0E45477C}" type="sibTrans" cxnId="{413C886A-CAF8-4FE5-95B3-9BC93A343D63}">
      <dgm:prSet/>
      <dgm:spPr/>
      <dgm:t>
        <a:bodyPr/>
        <a:lstStyle/>
        <a:p>
          <a:endParaRPr lang="en-US"/>
        </a:p>
      </dgm:t>
    </dgm:pt>
    <dgm:pt modelId="{ED8E9374-99CB-41B5-98E1-0E5368966033}" type="pres">
      <dgm:prSet presAssocID="{4A2ADEC0-B5E7-4CC0-94F8-D0F26357A39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6747601-AE51-44F5-8520-41FAF98C81F0}" type="pres">
      <dgm:prSet presAssocID="{2E53461C-3CA2-4430-917A-2351EAEC9A16}" presName="hierRoot1" presStyleCnt="0">
        <dgm:presLayoutVars>
          <dgm:hierBranch val="init"/>
        </dgm:presLayoutVars>
      </dgm:prSet>
      <dgm:spPr/>
    </dgm:pt>
    <dgm:pt modelId="{B3774139-3AB6-40F1-B0D8-D589ACE0629A}" type="pres">
      <dgm:prSet presAssocID="{2E53461C-3CA2-4430-917A-2351EAEC9A16}" presName="rootComposite1" presStyleCnt="0"/>
      <dgm:spPr/>
    </dgm:pt>
    <dgm:pt modelId="{31CA3ED1-3573-4560-8955-666DF59342EF}" type="pres">
      <dgm:prSet presAssocID="{2E53461C-3CA2-4430-917A-2351EAEC9A1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0BCF8D-4598-4D01-BBF9-0691A0858177}" type="pres">
      <dgm:prSet presAssocID="{2E53461C-3CA2-4430-917A-2351EAEC9A16}" presName="rootConnector1" presStyleLbl="asst0" presStyleIdx="0" presStyleCnt="2"/>
      <dgm:spPr/>
      <dgm:t>
        <a:bodyPr/>
        <a:lstStyle/>
        <a:p>
          <a:endParaRPr lang="en-US"/>
        </a:p>
      </dgm:t>
    </dgm:pt>
    <dgm:pt modelId="{93CA2479-6667-485E-BA65-5C6F133D35E5}" type="pres">
      <dgm:prSet presAssocID="{2E53461C-3CA2-4430-917A-2351EAEC9A16}" presName="hierChild2" presStyleCnt="0"/>
      <dgm:spPr/>
    </dgm:pt>
    <dgm:pt modelId="{7DD0236E-5773-4F14-A1A7-7D761E544071}" type="pres">
      <dgm:prSet presAssocID="{25080617-A2C6-4B12-B1E2-B6985C101A66}" presName="Name37" presStyleLbl="parChTrans1D2" presStyleIdx="0" presStyleCnt="6"/>
      <dgm:spPr/>
      <dgm:t>
        <a:bodyPr/>
        <a:lstStyle/>
        <a:p>
          <a:endParaRPr lang="en-US"/>
        </a:p>
      </dgm:t>
    </dgm:pt>
    <dgm:pt modelId="{22B994F4-8D5D-426A-A976-5957CA3A348C}" type="pres">
      <dgm:prSet presAssocID="{B8E2ED78-5B2D-4FE8-96A1-9BDF46A648B1}" presName="hierRoot2" presStyleCnt="0">
        <dgm:presLayoutVars>
          <dgm:hierBranch val="init"/>
        </dgm:presLayoutVars>
      </dgm:prSet>
      <dgm:spPr/>
    </dgm:pt>
    <dgm:pt modelId="{5F2A3018-C8FF-454C-AE5B-316AF925BC95}" type="pres">
      <dgm:prSet presAssocID="{B8E2ED78-5B2D-4FE8-96A1-9BDF46A648B1}" presName="rootComposite" presStyleCnt="0"/>
      <dgm:spPr/>
    </dgm:pt>
    <dgm:pt modelId="{99CC4707-5DA7-49D7-9A96-89FC4C9B9A4E}" type="pres">
      <dgm:prSet presAssocID="{B8E2ED78-5B2D-4FE8-96A1-9BDF46A648B1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D05ED8-FA6D-4761-9209-9C7BE3660D91}" type="pres">
      <dgm:prSet presAssocID="{B8E2ED78-5B2D-4FE8-96A1-9BDF46A648B1}" presName="rootConnector" presStyleLbl="node2" presStyleIdx="0" presStyleCnt="4"/>
      <dgm:spPr/>
      <dgm:t>
        <a:bodyPr/>
        <a:lstStyle/>
        <a:p>
          <a:endParaRPr lang="en-US"/>
        </a:p>
      </dgm:t>
    </dgm:pt>
    <dgm:pt modelId="{389AC1A2-5928-461B-8057-F57E3790FF3B}" type="pres">
      <dgm:prSet presAssocID="{B8E2ED78-5B2D-4FE8-96A1-9BDF46A648B1}" presName="hierChild4" presStyleCnt="0"/>
      <dgm:spPr/>
    </dgm:pt>
    <dgm:pt modelId="{1322155C-06D1-40FA-B596-7FC91337360E}" type="pres">
      <dgm:prSet presAssocID="{B8E2ED78-5B2D-4FE8-96A1-9BDF46A648B1}" presName="hierChild5" presStyleCnt="0"/>
      <dgm:spPr/>
    </dgm:pt>
    <dgm:pt modelId="{94BD35F5-30C4-4520-8EEF-D0FBE91C57BD}" type="pres">
      <dgm:prSet presAssocID="{4C38D737-0A93-4707-A9F5-2413C4C1C3D0}" presName="Name37" presStyleLbl="parChTrans1D2" presStyleIdx="1" presStyleCnt="6"/>
      <dgm:spPr/>
      <dgm:t>
        <a:bodyPr/>
        <a:lstStyle/>
        <a:p>
          <a:endParaRPr lang="en-US"/>
        </a:p>
      </dgm:t>
    </dgm:pt>
    <dgm:pt modelId="{0786C27D-F8ED-4DB2-8078-7DCC042F3346}" type="pres">
      <dgm:prSet presAssocID="{4CFC5747-90F6-4EF9-BF9C-F1F5A2FD7B37}" presName="hierRoot2" presStyleCnt="0">
        <dgm:presLayoutVars>
          <dgm:hierBranch val="init"/>
        </dgm:presLayoutVars>
      </dgm:prSet>
      <dgm:spPr/>
    </dgm:pt>
    <dgm:pt modelId="{A19AEDBE-81FD-4CAC-A9D4-37D7636F67D0}" type="pres">
      <dgm:prSet presAssocID="{4CFC5747-90F6-4EF9-BF9C-F1F5A2FD7B37}" presName="rootComposite" presStyleCnt="0"/>
      <dgm:spPr/>
    </dgm:pt>
    <dgm:pt modelId="{085C2857-CDC2-442F-B032-E282B292A99E}" type="pres">
      <dgm:prSet presAssocID="{4CFC5747-90F6-4EF9-BF9C-F1F5A2FD7B37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8BD875-14EF-4154-9E41-9D992C6F5C8E}" type="pres">
      <dgm:prSet presAssocID="{4CFC5747-90F6-4EF9-BF9C-F1F5A2FD7B37}" presName="rootConnector" presStyleLbl="node2" presStyleIdx="1" presStyleCnt="4"/>
      <dgm:spPr/>
      <dgm:t>
        <a:bodyPr/>
        <a:lstStyle/>
        <a:p>
          <a:endParaRPr lang="en-US"/>
        </a:p>
      </dgm:t>
    </dgm:pt>
    <dgm:pt modelId="{8669B1FF-EE68-4780-BC43-B02AE1BD8954}" type="pres">
      <dgm:prSet presAssocID="{4CFC5747-90F6-4EF9-BF9C-F1F5A2FD7B37}" presName="hierChild4" presStyleCnt="0"/>
      <dgm:spPr/>
    </dgm:pt>
    <dgm:pt modelId="{E5678EB9-D095-4B81-B427-E0E956E777A2}" type="pres">
      <dgm:prSet presAssocID="{4CFC5747-90F6-4EF9-BF9C-F1F5A2FD7B37}" presName="hierChild5" presStyleCnt="0"/>
      <dgm:spPr/>
    </dgm:pt>
    <dgm:pt modelId="{4AA5C040-DF38-459A-A653-75D08119BE0A}" type="pres">
      <dgm:prSet presAssocID="{367DE6A0-49B3-4D59-B3E7-9186E79EE68C}" presName="Name37" presStyleLbl="parChTrans1D2" presStyleIdx="2" presStyleCnt="6"/>
      <dgm:spPr/>
      <dgm:t>
        <a:bodyPr/>
        <a:lstStyle/>
        <a:p>
          <a:endParaRPr lang="en-US"/>
        </a:p>
      </dgm:t>
    </dgm:pt>
    <dgm:pt modelId="{7AB77B22-12C1-4C6D-9245-59BB79EF4B54}" type="pres">
      <dgm:prSet presAssocID="{5C578021-14A9-422E-B947-531F851BE061}" presName="hierRoot2" presStyleCnt="0">
        <dgm:presLayoutVars>
          <dgm:hierBranch val="init"/>
        </dgm:presLayoutVars>
      </dgm:prSet>
      <dgm:spPr/>
    </dgm:pt>
    <dgm:pt modelId="{8CE31F21-6342-4F02-8CF3-24CFBDB4E106}" type="pres">
      <dgm:prSet presAssocID="{5C578021-14A9-422E-B947-531F851BE061}" presName="rootComposite" presStyleCnt="0"/>
      <dgm:spPr/>
    </dgm:pt>
    <dgm:pt modelId="{CBAE60E7-C88D-4310-945F-418C8A3A319A}" type="pres">
      <dgm:prSet presAssocID="{5C578021-14A9-422E-B947-531F851BE061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25F64D-A322-4DE1-B63E-5DA616BEA169}" type="pres">
      <dgm:prSet presAssocID="{5C578021-14A9-422E-B947-531F851BE061}" presName="rootConnector" presStyleLbl="node2" presStyleIdx="2" presStyleCnt="4"/>
      <dgm:spPr/>
      <dgm:t>
        <a:bodyPr/>
        <a:lstStyle/>
        <a:p>
          <a:endParaRPr lang="en-US"/>
        </a:p>
      </dgm:t>
    </dgm:pt>
    <dgm:pt modelId="{AD95F1B2-F815-4296-B5BC-33327F09EEFE}" type="pres">
      <dgm:prSet presAssocID="{5C578021-14A9-422E-B947-531F851BE061}" presName="hierChild4" presStyleCnt="0"/>
      <dgm:spPr/>
    </dgm:pt>
    <dgm:pt modelId="{FC4F3C13-1A10-4304-AC79-70472EA27C0D}" type="pres">
      <dgm:prSet presAssocID="{5C578021-14A9-422E-B947-531F851BE061}" presName="hierChild5" presStyleCnt="0"/>
      <dgm:spPr/>
    </dgm:pt>
    <dgm:pt modelId="{E00B5F6B-8732-4321-9A86-5B2BC897B9BC}" type="pres">
      <dgm:prSet presAssocID="{28DF0934-52A3-4C53-B0FE-C6F7C6238501}" presName="Name37" presStyleLbl="parChTrans1D2" presStyleIdx="3" presStyleCnt="6"/>
      <dgm:spPr/>
      <dgm:t>
        <a:bodyPr/>
        <a:lstStyle/>
        <a:p>
          <a:endParaRPr lang="en-US"/>
        </a:p>
      </dgm:t>
    </dgm:pt>
    <dgm:pt modelId="{8E3B6287-34C2-41B4-ADCC-06BD58A639B1}" type="pres">
      <dgm:prSet presAssocID="{7B2DE9ED-92BC-4132-92D6-B7841ACB18E8}" presName="hierRoot2" presStyleCnt="0">
        <dgm:presLayoutVars>
          <dgm:hierBranch val="init"/>
        </dgm:presLayoutVars>
      </dgm:prSet>
      <dgm:spPr/>
    </dgm:pt>
    <dgm:pt modelId="{B4A7D928-B4ED-4823-AFF6-8110C48D4A73}" type="pres">
      <dgm:prSet presAssocID="{7B2DE9ED-92BC-4132-92D6-B7841ACB18E8}" presName="rootComposite" presStyleCnt="0"/>
      <dgm:spPr/>
    </dgm:pt>
    <dgm:pt modelId="{0837FF9E-6520-4833-A269-4A6BD2F8DF73}" type="pres">
      <dgm:prSet presAssocID="{7B2DE9ED-92BC-4132-92D6-B7841ACB18E8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3E2EDF-ED47-4908-B59F-59F9C82AF1E5}" type="pres">
      <dgm:prSet presAssocID="{7B2DE9ED-92BC-4132-92D6-B7841ACB18E8}" presName="rootConnector" presStyleLbl="node2" presStyleIdx="3" presStyleCnt="4"/>
      <dgm:spPr/>
      <dgm:t>
        <a:bodyPr/>
        <a:lstStyle/>
        <a:p>
          <a:endParaRPr lang="en-US"/>
        </a:p>
      </dgm:t>
    </dgm:pt>
    <dgm:pt modelId="{0CC16EC8-BFF0-4550-A63C-6DE43A4A7918}" type="pres">
      <dgm:prSet presAssocID="{7B2DE9ED-92BC-4132-92D6-B7841ACB18E8}" presName="hierChild4" presStyleCnt="0"/>
      <dgm:spPr/>
    </dgm:pt>
    <dgm:pt modelId="{C67F8994-B194-440C-94CB-240742059D0A}" type="pres">
      <dgm:prSet presAssocID="{7B2DE9ED-92BC-4132-92D6-B7841ACB18E8}" presName="hierChild5" presStyleCnt="0"/>
      <dgm:spPr/>
    </dgm:pt>
    <dgm:pt modelId="{34344D80-BE28-488C-AF5B-1BCFAAB8C513}" type="pres">
      <dgm:prSet presAssocID="{2E53461C-3CA2-4430-917A-2351EAEC9A16}" presName="hierChild3" presStyleCnt="0"/>
      <dgm:spPr/>
    </dgm:pt>
    <dgm:pt modelId="{7451435B-3E44-461C-B10B-8F2687A759A8}" type="pres">
      <dgm:prSet presAssocID="{B20D4458-4786-4DF5-8B8E-A77961A97E60}" presName="Name111" presStyleLbl="parChTrans1D2" presStyleIdx="4" presStyleCnt="6"/>
      <dgm:spPr/>
      <dgm:t>
        <a:bodyPr/>
        <a:lstStyle/>
        <a:p>
          <a:endParaRPr lang="en-US"/>
        </a:p>
      </dgm:t>
    </dgm:pt>
    <dgm:pt modelId="{7A485AD8-68EB-4B0B-92ED-6F1D7E3B7722}" type="pres">
      <dgm:prSet presAssocID="{05CC1DC8-000D-4C8F-8005-88C4B3F966C0}" presName="hierRoot3" presStyleCnt="0">
        <dgm:presLayoutVars>
          <dgm:hierBranch val="init"/>
        </dgm:presLayoutVars>
      </dgm:prSet>
      <dgm:spPr/>
    </dgm:pt>
    <dgm:pt modelId="{79D53E83-7D15-4D73-BF50-B6740C17ED5A}" type="pres">
      <dgm:prSet presAssocID="{05CC1DC8-000D-4C8F-8005-88C4B3F966C0}" presName="rootComposite3" presStyleCnt="0"/>
      <dgm:spPr/>
    </dgm:pt>
    <dgm:pt modelId="{486E37ED-2FFD-4210-86F2-50A38B0D4603}" type="pres">
      <dgm:prSet presAssocID="{05CC1DC8-000D-4C8F-8005-88C4B3F966C0}" presName="rootText3" presStyleLbl="asst0" presStyleIdx="0" presStyleCnt="2" custLinFactNeighborX="-28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5409BD-3947-43AE-A1E6-5EF931E4CF84}" type="pres">
      <dgm:prSet presAssocID="{05CC1DC8-000D-4C8F-8005-88C4B3F966C0}" presName="rootConnector3" presStyleLbl="asst0" presStyleIdx="0" presStyleCnt="2"/>
      <dgm:spPr/>
      <dgm:t>
        <a:bodyPr/>
        <a:lstStyle/>
        <a:p>
          <a:endParaRPr lang="en-US"/>
        </a:p>
      </dgm:t>
    </dgm:pt>
    <dgm:pt modelId="{38ADB20F-91AA-4A87-9739-F3B7E9D106CA}" type="pres">
      <dgm:prSet presAssocID="{05CC1DC8-000D-4C8F-8005-88C4B3F966C0}" presName="hierChild6" presStyleCnt="0"/>
      <dgm:spPr/>
    </dgm:pt>
    <dgm:pt modelId="{082373B4-728E-4C29-A287-806FA854379A}" type="pres">
      <dgm:prSet presAssocID="{05CC1DC8-000D-4C8F-8005-88C4B3F966C0}" presName="hierChild7" presStyleCnt="0"/>
      <dgm:spPr/>
    </dgm:pt>
    <dgm:pt modelId="{5EE58205-21C5-4CF5-84CC-C54E03886821}" type="pres">
      <dgm:prSet presAssocID="{E934D023-BD65-41A0-B9BD-C7F5781DBC16}" presName="Name111" presStyleLbl="parChTrans1D2" presStyleIdx="5" presStyleCnt="6"/>
      <dgm:spPr/>
      <dgm:t>
        <a:bodyPr/>
        <a:lstStyle/>
        <a:p>
          <a:endParaRPr lang="en-US"/>
        </a:p>
      </dgm:t>
    </dgm:pt>
    <dgm:pt modelId="{C443BC2D-400C-4832-803B-8BD74E6E2D0E}" type="pres">
      <dgm:prSet presAssocID="{75F985C9-2FEB-4C63-90C9-1C87F1D8D14A}" presName="hierRoot3" presStyleCnt="0">
        <dgm:presLayoutVars>
          <dgm:hierBranch val="init"/>
        </dgm:presLayoutVars>
      </dgm:prSet>
      <dgm:spPr/>
    </dgm:pt>
    <dgm:pt modelId="{060F322B-3C8F-4A4C-934C-41AE07A47654}" type="pres">
      <dgm:prSet presAssocID="{75F985C9-2FEB-4C63-90C9-1C87F1D8D14A}" presName="rootComposite3" presStyleCnt="0"/>
      <dgm:spPr/>
    </dgm:pt>
    <dgm:pt modelId="{4A9B025D-C137-4C6F-806F-5C7062AE7AA6}" type="pres">
      <dgm:prSet presAssocID="{75F985C9-2FEB-4C63-90C9-1C87F1D8D14A}" presName="rootText3" presStyleLbl="asst0" presStyleIdx="1" presStyleCnt="2" custLinFactNeighborX="-33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3B54E5-45A9-487A-99AF-542B0F131881}" type="pres">
      <dgm:prSet presAssocID="{75F985C9-2FEB-4C63-90C9-1C87F1D8D14A}" presName="rootConnector3" presStyleLbl="asst0" presStyleIdx="1" presStyleCnt="2"/>
      <dgm:spPr/>
      <dgm:t>
        <a:bodyPr/>
        <a:lstStyle/>
        <a:p>
          <a:endParaRPr lang="en-US"/>
        </a:p>
      </dgm:t>
    </dgm:pt>
    <dgm:pt modelId="{42E9F310-A8E4-4E62-98A5-92BACC86C14B}" type="pres">
      <dgm:prSet presAssocID="{75F985C9-2FEB-4C63-90C9-1C87F1D8D14A}" presName="hierChild6" presStyleCnt="0"/>
      <dgm:spPr/>
    </dgm:pt>
    <dgm:pt modelId="{B3477D3D-33FA-42C6-810F-4738AEF4092B}" type="pres">
      <dgm:prSet presAssocID="{75F985C9-2FEB-4C63-90C9-1C87F1D8D14A}" presName="hierChild7" presStyleCnt="0"/>
      <dgm:spPr/>
    </dgm:pt>
  </dgm:ptLst>
  <dgm:cxnLst>
    <dgm:cxn modelId="{5A0A7F42-6796-484D-9BF8-6D4B601C5040}" type="presOf" srcId="{B8E2ED78-5B2D-4FE8-96A1-9BDF46A648B1}" destId="{99CC4707-5DA7-49D7-9A96-89FC4C9B9A4E}" srcOrd="0" destOrd="0" presId="urn:microsoft.com/office/officeart/2005/8/layout/orgChart1"/>
    <dgm:cxn modelId="{9AD44A5F-9925-41FC-BBD2-8BC63F3B700E}" type="presOf" srcId="{B20D4458-4786-4DF5-8B8E-A77961A97E60}" destId="{7451435B-3E44-461C-B10B-8F2687A759A8}" srcOrd="0" destOrd="0" presId="urn:microsoft.com/office/officeart/2005/8/layout/orgChart1"/>
    <dgm:cxn modelId="{39624BD0-8D82-4BBA-A5F0-8DEDEA764369}" type="presOf" srcId="{05CC1DC8-000D-4C8F-8005-88C4B3F966C0}" destId="{105409BD-3947-43AE-A1E6-5EF931E4CF84}" srcOrd="1" destOrd="0" presId="urn:microsoft.com/office/officeart/2005/8/layout/orgChart1"/>
    <dgm:cxn modelId="{1451D059-72DE-42A7-81FC-99D33979A5ED}" type="presOf" srcId="{75F985C9-2FEB-4C63-90C9-1C87F1D8D14A}" destId="{4A9B025D-C137-4C6F-806F-5C7062AE7AA6}" srcOrd="0" destOrd="0" presId="urn:microsoft.com/office/officeart/2005/8/layout/orgChart1"/>
    <dgm:cxn modelId="{3094C259-7A74-4F50-9FE5-FFBED82CCD32}" type="presOf" srcId="{25080617-A2C6-4B12-B1E2-B6985C101A66}" destId="{7DD0236E-5773-4F14-A1A7-7D761E544071}" srcOrd="0" destOrd="0" presId="urn:microsoft.com/office/officeart/2005/8/layout/orgChart1"/>
    <dgm:cxn modelId="{05C3810E-61B8-48E8-ACB1-6E0E74443004}" type="presOf" srcId="{28DF0934-52A3-4C53-B0FE-C6F7C6238501}" destId="{E00B5F6B-8732-4321-9A86-5B2BC897B9BC}" srcOrd="0" destOrd="0" presId="urn:microsoft.com/office/officeart/2005/8/layout/orgChart1"/>
    <dgm:cxn modelId="{63C483A2-BF22-4356-9E71-25356036A0F7}" type="presOf" srcId="{4CFC5747-90F6-4EF9-BF9C-F1F5A2FD7B37}" destId="{085C2857-CDC2-442F-B032-E282B292A99E}" srcOrd="0" destOrd="0" presId="urn:microsoft.com/office/officeart/2005/8/layout/orgChart1"/>
    <dgm:cxn modelId="{413C886A-CAF8-4FE5-95B3-9BC93A343D63}" srcId="{4A2ADEC0-B5E7-4CC0-94F8-D0F26357A39C}" destId="{2E53461C-3CA2-4430-917A-2351EAEC9A16}" srcOrd="0" destOrd="0" parTransId="{20E5E255-EFCF-4D7D-815A-8191C0B4D6C6}" sibTransId="{4AC20A63-B367-48D9-AD08-A37B0E45477C}"/>
    <dgm:cxn modelId="{F84658DE-A14D-4262-895B-042A86F9D93A}" type="presOf" srcId="{7B2DE9ED-92BC-4132-92D6-B7841ACB18E8}" destId="{0837FF9E-6520-4833-A269-4A6BD2F8DF73}" srcOrd="0" destOrd="0" presId="urn:microsoft.com/office/officeart/2005/8/layout/orgChart1"/>
    <dgm:cxn modelId="{5EE075DE-5D95-4F45-9CB9-E7B37EA5B8E3}" type="presOf" srcId="{4CFC5747-90F6-4EF9-BF9C-F1F5A2FD7B37}" destId="{708BD875-14EF-4154-9E41-9D992C6F5C8E}" srcOrd="1" destOrd="0" presId="urn:microsoft.com/office/officeart/2005/8/layout/orgChart1"/>
    <dgm:cxn modelId="{635912AD-F329-451B-91EF-5F66C51439A0}" type="presOf" srcId="{B8E2ED78-5B2D-4FE8-96A1-9BDF46A648B1}" destId="{4AD05ED8-FA6D-4761-9209-9C7BE3660D91}" srcOrd="1" destOrd="0" presId="urn:microsoft.com/office/officeart/2005/8/layout/orgChart1"/>
    <dgm:cxn modelId="{0464A32F-7726-41E1-81C1-F411D986B4CD}" type="presOf" srcId="{E934D023-BD65-41A0-B9BD-C7F5781DBC16}" destId="{5EE58205-21C5-4CF5-84CC-C54E03886821}" srcOrd="0" destOrd="0" presId="urn:microsoft.com/office/officeart/2005/8/layout/orgChart1"/>
    <dgm:cxn modelId="{B5E71CC3-E856-4ED8-A19E-4977C09BCE35}" srcId="{2E53461C-3CA2-4430-917A-2351EAEC9A16}" destId="{05CC1DC8-000D-4C8F-8005-88C4B3F966C0}" srcOrd="0" destOrd="0" parTransId="{B20D4458-4786-4DF5-8B8E-A77961A97E60}" sibTransId="{1581F0D1-B0B3-4FCF-8221-BE9C9A7005C4}"/>
    <dgm:cxn modelId="{9B613C00-EB3A-49C9-BDA7-33360D072D28}" srcId="{2E53461C-3CA2-4430-917A-2351EAEC9A16}" destId="{5C578021-14A9-422E-B947-531F851BE061}" srcOrd="4" destOrd="0" parTransId="{367DE6A0-49B3-4D59-B3E7-9186E79EE68C}" sibTransId="{8557506B-FCA1-48AB-B3E2-818F740A4F01}"/>
    <dgm:cxn modelId="{0B6D5862-C7DC-4AD2-932D-A94DD0A9AD12}" type="presOf" srcId="{4C38D737-0A93-4707-A9F5-2413C4C1C3D0}" destId="{94BD35F5-30C4-4520-8EEF-D0FBE91C57BD}" srcOrd="0" destOrd="0" presId="urn:microsoft.com/office/officeart/2005/8/layout/orgChart1"/>
    <dgm:cxn modelId="{1A3F79E0-B1CA-401C-A992-6049782B20C6}" srcId="{2E53461C-3CA2-4430-917A-2351EAEC9A16}" destId="{7B2DE9ED-92BC-4132-92D6-B7841ACB18E8}" srcOrd="5" destOrd="0" parTransId="{28DF0934-52A3-4C53-B0FE-C6F7C6238501}" sibTransId="{972E190C-F933-4B0D-9A1B-31462BD384AA}"/>
    <dgm:cxn modelId="{7191E663-2992-4D5E-9E96-E1C7529298D4}" type="presOf" srcId="{2E53461C-3CA2-4430-917A-2351EAEC9A16}" destId="{AA0BCF8D-4598-4D01-BBF9-0691A0858177}" srcOrd="1" destOrd="0" presId="urn:microsoft.com/office/officeart/2005/8/layout/orgChart1"/>
    <dgm:cxn modelId="{18392D26-6EBB-4A07-BF7C-503AA69C2856}" type="presOf" srcId="{367DE6A0-49B3-4D59-B3E7-9186E79EE68C}" destId="{4AA5C040-DF38-459A-A653-75D08119BE0A}" srcOrd="0" destOrd="0" presId="urn:microsoft.com/office/officeart/2005/8/layout/orgChart1"/>
    <dgm:cxn modelId="{D28F58E9-4228-4080-950D-5B5EDD13020E}" type="presOf" srcId="{75F985C9-2FEB-4C63-90C9-1C87F1D8D14A}" destId="{C13B54E5-45A9-487A-99AF-542B0F131881}" srcOrd="1" destOrd="0" presId="urn:microsoft.com/office/officeart/2005/8/layout/orgChart1"/>
    <dgm:cxn modelId="{84101406-F8DF-4955-BB8D-4F4891D2C465}" srcId="{2E53461C-3CA2-4430-917A-2351EAEC9A16}" destId="{B8E2ED78-5B2D-4FE8-96A1-9BDF46A648B1}" srcOrd="2" destOrd="0" parTransId="{25080617-A2C6-4B12-B1E2-B6985C101A66}" sibTransId="{4AA6FEE2-DEF5-491B-9653-B7CE2A264C7F}"/>
    <dgm:cxn modelId="{F53ED63D-8B5F-4D1F-9D64-BD1A559CA8D9}" type="presOf" srcId="{7B2DE9ED-92BC-4132-92D6-B7841ACB18E8}" destId="{9B3E2EDF-ED47-4908-B59F-59F9C82AF1E5}" srcOrd="1" destOrd="0" presId="urn:microsoft.com/office/officeart/2005/8/layout/orgChart1"/>
    <dgm:cxn modelId="{DD58AC6B-EA10-4EEE-BB9F-B76C8286B4F5}" type="presOf" srcId="{5C578021-14A9-422E-B947-531F851BE061}" destId="{AF25F64D-A322-4DE1-B63E-5DA616BEA169}" srcOrd="1" destOrd="0" presId="urn:microsoft.com/office/officeart/2005/8/layout/orgChart1"/>
    <dgm:cxn modelId="{2F85134B-29D7-4E0E-B144-A6E2250826D8}" type="presOf" srcId="{4A2ADEC0-B5E7-4CC0-94F8-D0F26357A39C}" destId="{ED8E9374-99CB-41B5-98E1-0E5368966033}" srcOrd="0" destOrd="0" presId="urn:microsoft.com/office/officeart/2005/8/layout/orgChart1"/>
    <dgm:cxn modelId="{95C8700E-9FE3-4449-8D0E-5E118AD748F7}" type="presOf" srcId="{5C578021-14A9-422E-B947-531F851BE061}" destId="{CBAE60E7-C88D-4310-945F-418C8A3A319A}" srcOrd="0" destOrd="0" presId="urn:microsoft.com/office/officeart/2005/8/layout/orgChart1"/>
    <dgm:cxn modelId="{417F807B-33A3-4D0F-8B2D-F0C3A0DCEF2E}" type="presOf" srcId="{2E53461C-3CA2-4430-917A-2351EAEC9A16}" destId="{31CA3ED1-3573-4560-8955-666DF59342EF}" srcOrd="0" destOrd="0" presId="urn:microsoft.com/office/officeart/2005/8/layout/orgChart1"/>
    <dgm:cxn modelId="{21D639F0-962B-49F3-A205-3924F6FC1A82}" srcId="{2E53461C-3CA2-4430-917A-2351EAEC9A16}" destId="{4CFC5747-90F6-4EF9-BF9C-F1F5A2FD7B37}" srcOrd="3" destOrd="0" parTransId="{4C38D737-0A93-4707-A9F5-2413C4C1C3D0}" sibTransId="{0CCB464D-928D-4E20-B775-6957198A730F}"/>
    <dgm:cxn modelId="{A7F5269D-A58F-4273-AB79-0F1373D3234A}" srcId="{2E53461C-3CA2-4430-917A-2351EAEC9A16}" destId="{75F985C9-2FEB-4C63-90C9-1C87F1D8D14A}" srcOrd="1" destOrd="0" parTransId="{E934D023-BD65-41A0-B9BD-C7F5781DBC16}" sibTransId="{E6EB4D99-FA4B-4C1A-AD56-77DDF37A9207}"/>
    <dgm:cxn modelId="{B17F6167-9C9C-43A6-9670-A24463999852}" type="presOf" srcId="{05CC1DC8-000D-4C8F-8005-88C4B3F966C0}" destId="{486E37ED-2FFD-4210-86F2-50A38B0D4603}" srcOrd="0" destOrd="0" presId="urn:microsoft.com/office/officeart/2005/8/layout/orgChart1"/>
    <dgm:cxn modelId="{9FD08A04-5065-44DF-85C5-DE25D8B5FC7D}" type="presParOf" srcId="{ED8E9374-99CB-41B5-98E1-0E5368966033}" destId="{06747601-AE51-44F5-8520-41FAF98C81F0}" srcOrd="0" destOrd="0" presId="urn:microsoft.com/office/officeart/2005/8/layout/orgChart1"/>
    <dgm:cxn modelId="{30C2E1EF-D822-4F32-93E5-37AFA9FC1E85}" type="presParOf" srcId="{06747601-AE51-44F5-8520-41FAF98C81F0}" destId="{B3774139-3AB6-40F1-B0D8-D589ACE0629A}" srcOrd="0" destOrd="0" presId="urn:microsoft.com/office/officeart/2005/8/layout/orgChart1"/>
    <dgm:cxn modelId="{26E3714C-2ACD-4DD6-9330-ECBE3FE82E0C}" type="presParOf" srcId="{B3774139-3AB6-40F1-B0D8-D589ACE0629A}" destId="{31CA3ED1-3573-4560-8955-666DF59342EF}" srcOrd="0" destOrd="0" presId="urn:microsoft.com/office/officeart/2005/8/layout/orgChart1"/>
    <dgm:cxn modelId="{280F9EF7-FCB1-483C-AD91-2F8569A2E64E}" type="presParOf" srcId="{B3774139-3AB6-40F1-B0D8-D589ACE0629A}" destId="{AA0BCF8D-4598-4D01-BBF9-0691A0858177}" srcOrd="1" destOrd="0" presId="urn:microsoft.com/office/officeart/2005/8/layout/orgChart1"/>
    <dgm:cxn modelId="{58235439-FAD1-449E-A089-B8D41E4F17C7}" type="presParOf" srcId="{06747601-AE51-44F5-8520-41FAF98C81F0}" destId="{93CA2479-6667-485E-BA65-5C6F133D35E5}" srcOrd="1" destOrd="0" presId="urn:microsoft.com/office/officeart/2005/8/layout/orgChart1"/>
    <dgm:cxn modelId="{3792C4E6-0601-4432-9DBD-F811EA534354}" type="presParOf" srcId="{93CA2479-6667-485E-BA65-5C6F133D35E5}" destId="{7DD0236E-5773-4F14-A1A7-7D761E544071}" srcOrd="0" destOrd="0" presId="urn:microsoft.com/office/officeart/2005/8/layout/orgChart1"/>
    <dgm:cxn modelId="{1D27D881-A8D9-4731-96B1-C2BB3BAB1DFF}" type="presParOf" srcId="{93CA2479-6667-485E-BA65-5C6F133D35E5}" destId="{22B994F4-8D5D-426A-A976-5957CA3A348C}" srcOrd="1" destOrd="0" presId="urn:microsoft.com/office/officeart/2005/8/layout/orgChart1"/>
    <dgm:cxn modelId="{580DBE7A-00F3-4907-AF4B-688B836DB0A4}" type="presParOf" srcId="{22B994F4-8D5D-426A-A976-5957CA3A348C}" destId="{5F2A3018-C8FF-454C-AE5B-316AF925BC95}" srcOrd="0" destOrd="0" presId="urn:microsoft.com/office/officeart/2005/8/layout/orgChart1"/>
    <dgm:cxn modelId="{E65580FB-5095-4E2E-948C-39C57C1CDBF3}" type="presParOf" srcId="{5F2A3018-C8FF-454C-AE5B-316AF925BC95}" destId="{99CC4707-5DA7-49D7-9A96-89FC4C9B9A4E}" srcOrd="0" destOrd="0" presId="urn:microsoft.com/office/officeart/2005/8/layout/orgChart1"/>
    <dgm:cxn modelId="{28ECF87B-77F7-4B4B-94BE-E3DC78DEEF43}" type="presParOf" srcId="{5F2A3018-C8FF-454C-AE5B-316AF925BC95}" destId="{4AD05ED8-FA6D-4761-9209-9C7BE3660D91}" srcOrd="1" destOrd="0" presId="urn:microsoft.com/office/officeart/2005/8/layout/orgChart1"/>
    <dgm:cxn modelId="{D391020B-159B-4E50-A3BF-98338708103B}" type="presParOf" srcId="{22B994F4-8D5D-426A-A976-5957CA3A348C}" destId="{389AC1A2-5928-461B-8057-F57E3790FF3B}" srcOrd="1" destOrd="0" presId="urn:microsoft.com/office/officeart/2005/8/layout/orgChart1"/>
    <dgm:cxn modelId="{CA38D453-C3FA-469E-860A-753DA0846B5A}" type="presParOf" srcId="{22B994F4-8D5D-426A-A976-5957CA3A348C}" destId="{1322155C-06D1-40FA-B596-7FC91337360E}" srcOrd="2" destOrd="0" presId="urn:microsoft.com/office/officeart/2005/8/layout/orgChart1"/>
    <dgm:cxn modelId="{1EAA3E94-715F-434E-94BC-BBB65FC032DF}" type="presParOf" srcId="{93CA2479-6667-485E-BA65-5C6F133D35E5}" destId="{94BD35F5-30C4-4520-8EEF-D0FBE91C57BD}" srcOrd="2" destOrd="0" presId="urn:microsoft.com/office/officeart/2005/8/layout/orgChart1"/>
    <dgm:cxn modelId="{3EA001E9-7161-43FE-8154-BFBB7164D492}" type="presParOf" srcId="{93CA2479-6667-485E-BA65-5C6F133D35E5}" destId="{0786C27D-F8ED-4DB2-8078-7DCC042F3346}" srcOrd="3" destOrd="0" presId="urn:microsoft.com/office/officeart/2005/8/layout/orgChart1"/>
    <dgm:cxn modelId="{55BD30BD-E3E4-412E-A8E0-A12F5D324733}" type="presParOf" srcId="{0786C27D-F8ED-4DB2-8078-7DCC042F3346}" destId="{A19AEDBE-81FD-4CAC-A9D4-37D7636F67D0}" srcOrd="0" destOrd="0" presId="urn:microsoft.com/office/officeart/2005/8/layout/orgChart1"/>
    <dgm:cxn modelId="{5018ABF8-78B2-4865-80CF-DF0ED54D78E4}" type="presParOf" srcId="{A19AEDBE-81FD-4CAC-A9D4-37D7636F67D0}" destId="{085C2857-CDC2-442F-B032-E282B292A99E}" srcOrd="0" destOrd="0" presId="urn:microsoft.com/office/officeart/2005/8/layout/orgChart1"/>
    <dgm:cxn modelId="{FDFA6266-C0FD-47A7-83BB-5C5EF2D7C01A}" type="presParOf" srcId="{A19AEDBE-81FD-4CAC-A9D4-37D7636F67D0}" destId="{708BD875-14EF-4154-9E41-9D992C6F5C8E}" srcOrd="1" destOrd="0" presId="urn:microsoft.com/office/officeart/2005/8/layout/orgChart1"/>
    <dgm:cxn modelId="{F406EF2C-B58C-468D-81DB-54488BF9EDEE}" type="presParOf" srcId="{0786C27D-F8ED-4DB2-8078-7DCC042F3346}" destId="{8669B1FF-EE68-4780-BC43-B02AE1BD8954}" srcOrd="1" destOrd="0" presId="urn:microsoft.com/office/officeart/2005/8/layout/orgChart1"/>
    <dgm:cxn modelId="{CF1FCA50-EBC3-4650-A8C4-A1DC128CCC47}" type="presParOf" srcId="{0786C27D-F8ED-4DB2-8078-7DCC042F3346}" destId="{E5678EB9-D095-4B81-B427-E0E956E777A2}" srcOrd="2" destOrd="0" presId="urn:microsoft.com/office/officeart/2005/8/layout/orgChart1"/>
    <dgm:cxn modelId="{D0350162-4FB1-4C52-83E7-0D995D6D8921}" type="presParOf" srcId="{93CA2479-6667-485E-BA65-5C6F133D35E5}" destId="{4AA5C040-DF38-459A-A653-75D08119BE0A}" srcOrd="4" destOrd="0" presId="urn:microsoft.com/office/officeart/2005/8/layout/orgChart1"/>
    <dgm:cxn modelId="{123B1CF5-2FD4-4854-9E71-20EA4F21B0A3}" type="presParOf" srcId="{93CA2479-6667-485E-BA65-5C6F133D35E5}" destId="{7AB77B22-12C1-4C6D-9245-59BB79EF4B54}" srcOrd="5" destOrd="0" presId="urn:microsoft.com/office/officeart/2005/8/layout/orgChart1"/>
    <dgm:cxn modelId="{1BD720DA-5DF0-4B56-88C8-A15B92B6EE5A}" type="presParOf" srcId="{7AB77B22-12C1-4C6D-9245-59BB79EF4B54}" destId="{8CE31F21-6342-4F02-8CF3-24CFBDB4E106}" srcOrd="0" destOrd="0" presId="urn:microsoft.com/office/officeart/2005/8/layout/orgChart1"/>
    <dgm:cxn modelId="{A4F2DB11-264E-4F29-BD85-9B4B18A01A7B}" type="presParOf" srcId="{8CE31F21-6342-4F02-8CF3-24CFBDB4E106}" destId="{CBAE60E7-C88D-4310-945F-418C8A3A319A}" srcOrd="0" destOrd="0" presId="urn:microsoft.com/office/officeart/2005/8/layout/orgChart1"/>
    <dgm:cxn modelId="{F9AFF7A4-A1DC-427B-A947-E5E949636BF7}" type="presParOf" srcId="{8CE31F21-6342-4F02-8CF3-24CFBDB4E106}" destId="{AF25F64D-A322-4DE1-B63E-5DA616BEA169}" srcOrd="1" destOrd="0" presId="urn:microsoft.com/office/officeart/2005/8/layout/orgChart1"/>
    <dgm:cxn modelId="{B169294C-35BF-4961-AB01-3823F8129EE0}" type="presParOf" srcId="{7AB77B22-12C1-4C6D-9245-59BB79EF4B54}" destId="{AD95F1B2-F815-4296-B5BC-33327F09EEFE}" srcOrd="1" destOrd="0" presId="urn:microsoft.com/office/officeart/2005/8/layout/orgChart1"/>
    <dgm:cxn modelId="{C86AC806-229A-42DD-88C7-7DF2ACB27653}" type="presParOf" srcId="{7AB77B22-12C1-4C6D-9245-59BB79EF4B54}" destId="{FC4F3C13-1A10-4304-AC79-70472EA27C0D}" srcOrd="2" destOrd="0" presId="urn:microsoft.com/office/officeart/2005/8/layout/orgChart1"/>
    <dgm:cxn modelId="{E6E6DA6A-0CDD-4A67-B28E-F087BD1C82EA}" type="presParOf" srcId="{93CA2479-6667-485E-BA65-5C6F133D35E5}" destId="{E00B5F6B-8732-4321-9A86-5B2BC897B9BC}" srcOrd="6" destOrd="0" presId="urn:microsoft.com/office/officeart/2005/8/layout/orgChart1"/>
    <dgm:cxn modelId="{AF3A72CC-8168-4FD4-911B-113E33E60891}" type="presParOf" srcId="{93CA2479-6667-485E-BA65-5C6F133D35E5}" destId="{8E3B6287-34C2-41B4-ADCC-06BD58A639B1}" srcOrd="7" destOrd="0" presId="urn:microsoft.com/office/officeart/2005/8/layout/orgChart1"/>
    <dgm:cxn modelId="{85D6B635-C6E8-4A6F-9041-B25194224F0F}" type="presParOf" srcId="{8E3B6287-34C2-41B4-ADCC-06BD58A639B1}" destId="{B4A7D928-B4ED-4823-AFF6-8110C48D4A73}" srcOrd="0" destOrd="0" presId="urn:microsoft.com/office/officeart/2005/8/layout/orgChart1"/>
    <dgm:cxn modelId="{6F09E7E3-B1DD-4D09-AF99-742C8474CCBC}" type="presParOf" srcId="{B4A7D928-B4ED-4823-AFF6-8110C48D4A73}" destId="{0837FF9E-6520-4833-A269-4A6BD2F8DF73}" srcOrd="0" destOrd="0" presId="urn:microsoft.com/office/officeart/2005/8/layout/orgChart1"/>
    <dgm:cxn modelId="{283AE1C6-CF9E-4E0E-8D1E-7B620BFCEAB2}" type="presParOf" srcId="{B4A7D928-B4ED-4823-AFF6-8110C48D4A73}" destId="{9B3E2EDF-ED47-4908-B59F-59F9C82AF1E5}" srcOrd="1" destOrd="0" presId="urn:microsoft.com/office/officeart/2005/8/layout/orgChart1"/>
    <dgm:cxn modelId="{907EA3CB-5C60-42E9-BD94-EACD076B9CC4}" type="presParOf" srcId="{8E3B6287-34C2-41B4-ADCC-06BD58A639B1}" destId="{0CC16EC8-BFF0-4550-A63C-6DE43A4A7918}" srcOrd="1" destOrd="0" presId="urn:microsoft.com/office/officeart/2005/8/layout/orgChart1"/>
    <dgm:cxn modelId="{86107D06-7E83-421C-9D74-E7C634D5E905}" type="presParOf" srcId="{8E3B6287-34C2-41B4-ADCC-06BD58A639B1}" destId="{C67F8994-B194-440C-94CB-240742059D0A}" srcOrd="2" destOrd="0" presId="urn:microsoft.com/office/officeart/2005/8/layout/orgChart1"/>
    <dgm:cxn modelId="{79603D1A-C425-46C0-9F46-8F6F57DB3533}" type="presParOf" srcId="{06747601-AE51-44F5-8520-41FAF98C81F0}" destId="{34344D80-BE28-488C-AF5B-1BCFAAB8C513}" srcOrd="2" destOrd="0" presId="urn:microsoft.com/office/officeart/2005/8/layout/orgChart1"/>
    <dgm:cxn modelId="{FA0AF174-821C-4759-9634-11C0BDC62280}" type="presParOf" srcId="{34344D80-BE28-488C-AF5B-1BCFAAB8C513}" destId="{7451435B-3E44-461C-B10B-8F2687A759A8}" srcOrd="0" destOrd="0" presId="urn:microsoft.com/office/officeart/2005/8/layout/orgChart1"/>
    <dgm:cxn modelId="{919E1962-C85A-4B8C-A830-7FB0AEDE81D5}" type="presParOf" srcId="{34344D80-BE28-488C-AF5B-1BCFAAB8C513}" destId="{7A485AD8-68EB-4B0B-92ED-6F1D7E3B7722}" srcOrd="1" destOrd="0" presId="urn:microsoft.com/office/officeart/2005/8/layout/orgChart1"/>
    <dgm:cxn modelId="{A07EDC44-8A37-4B20-A72E-F06723708C94}" type="presParOf" srcId="{7A485AD8-68EB-4B0B-92ED-6F1D7E3B7722}" destId="{79D53E83-7D15-4D73-BF50-B6740C17ED5A}" srcOrd="0" destOrd="0" presId="urn:microsoft.com/office/officeart/2005/8/layout/orgChart1"/>
    <dgm:cxn modelId="{68CD8D72-9CA6-46AB-8503-09FC191EDA20}" type="presParOf" srcId="{79D53E83-7D15-4D73-BF50-B6740C17ED5A}" destId="{486E37ED-2FFD-4210-86F2-50A38B0D4603}" srcOrd="0" destOrd="0" presId="urn:microsoft.com/office/officeart/2005/8/layout/orgChart1"/>
    <dgm:cxn modelId="{0EABBE2C-7D85-4F64-A36A-E27554DD4933}" type="presParOf" srcId="{79D53E83-7D15-4D73-BF50-B6740C17ED5A}" destId="{105409BD-3947-43AE-A1E6-5EF931E4CF84}" srcOrd="1" destOrd="0" presId="urn:microsoft.com/office/officeart/2005/8/layout/orgChart1"/>
    <dgm:cxn modelId="{1889B643-9535-4EAE-86A5-CF54E1C727A9}" type="presParOf" srcId="{7A485AD8-68EB-4B0B-92ED-6F1D7E3B7722}" destId="{38ADB20F-91AA-4A87-9739-F3B7E9D106CA}" srcOrd="1" destOrd="0" presId="urn:microsoft.com/office/officeart/2005/8/layout/orgChart1"/>
    <dgm:cxn modelId="{64646542-8C91-475B-9341-2AAA3BFC0CB7}" type="presParOf" srcId="{7A485AD8-68EB-4B0B-92ED-6F1D7E3B7722}" destId="{082373B4-728E-4C29-A287-806FA854379A}" srcOrd="2" destOrd="0" presId="urn:microsoft.com/office/officeart/2005/8/layout/orgChart1"/>
    <dgm:cxn modelId="{A7489A52-7191-4FF8-8508-621FBE4A9FB3}" type="presParOf" srcId="{34344D80-BE28-488C-AF5B-1BCFAAB8C513}" destId="{5EE58205-21C5-4CF5-84CC-C54E03886821}" srcOrd="2" destOrd="0" presId="urn:microsoft.com/office/officeart/2005/8/layout/orgChart1"/>
    <dgm:cxn modelId="{BCD2B084-27F0-4891-8ACD-F26674D50C17}" type="presParOf" srcId="{34344D80-BE28-488C-AF5B-1BCFAAB8C513}" destId="{C443BC2D-400C-4832-803B-8BD74E6E2D0E}" srcOrd="3" destOrd="0" presId="urn:microsoft.com/office/officeart/2005/8/layout/orgChart1"/>
    <dgm:cxn modelId="{72982F69-A091-430E-825C-2494F2F90481}" type="presParOf" srcId="{C443BC2D-400C-4832-803B-8BD74E6E2D0E}" destId="{060F322B-3C8F-4A4C-934C-41AE07A47654}" srcOrd="0" destOrd="0" presId="urn:microsoft.com/office/officeart/2005/8/layout/orgChart1"/>
    <dgm:cxn modelId="{7F208C42-1B38-4077-8B98-22225DBCEFF2}" type="presParOf" srcId="{060F322B-3C8F-4A4C-934C-41AE07A47654}" destId="{4A9B025D-C137-4C6F-806F-5C7062AE7AA6}" srcOrd="0" destOrd="0" presId="urn:microsoft.com/office/officeart/2005/8/layout/orgChart1"/>
    <dgm:cxn modelId="{D79815D1-E877-4532-95CF-AD9EC8B1690E}" type="presParOf" srcId="{060F322B-3C8F-4A4C-934C-41AE07A47654}" destId="{C13B54E5-45A9-487A-99AF-542B0F131881}" srcOrd="1" destOrd="0" presId="urn:microsoft.com/office/officeart/2005/8/layout/orgChart1"/>
    <dgm:cxn modelId="{4339A416-60B4-442B-AFDF-03E4684D1B60}" type="presParOf" srcId="{C443BC2D-400C-4832-803B-8BD74E6E2D0E}" destId="{42E9F310-A8E4-4E62-98A5-92BACC86C14B}" srcOrd="1" destOrd="0" presId="urn:microsoft.com/office/officeart/2005/8/layout/orgChart1"/>
    <dgm:cxn modelId="{B1EDBFF7-3FF8-4131-A1AE-CD00F6D2615B}" type="presParOf" srcId="{C443BC2D-400C-4832-803B-8BD74E6E2D0E}" destId="{B3477D3D-33FA-42C6-810F-4738AEF4092B}" srcOrd="2" destOrd="0" presId="urn:microsoft.com/office/officeart/2005/8/layout/orgChart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58205-21C5-4CF5-84CC-C54E03886821}">
      <dsp:nvSpPr>
        <dsp:cNvPr id="0" name=""/>
        <dsp:cNvSpPr/>
      </dsp:nvSpPr>
      <dsp:spPr>
        <a:xfrm>
          <a:off x="3889828" y="741994"/>
          <a:ext cx="105442" cy="682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2571"/>
              </a:lnTo>
              <a:lnTo>
                <a:pt x="105442" y="682571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1435B-3E44-461C-B10B-8F2687A759A8}">
      <dsp:nvSpPr>
        <dsp:cNvPr id="0" name=""/>
        <dsp:cNvSpPr/>
      </dsp:nvSpPr>
      <dsp:spPr>
        <a:xfrm>
          <a:off x="3691185" y="741994"/>
          <a:ext cx="198643" cy="682571"/>
        </a:xfrm>
        <a:custGeom>
          <a:avLst/>
          <a:gdLst/>
          <a:ahLst/>
          <a:cxnLst/>
          <a:rect l="0" t="0" r="0" b="0"/>
          <a:pathLst>
            <a:path>
              <a:moveTo>
                <a:pt x="198643" y="0"/>
              </a:moveTo>
              <a:lnTo>
                <a:pt x="198643" y="682571"/>
              </a:lnTo>
              <a:lnTo>
                <a:pt x="0" y="682571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0B5F6B-8732-4321-9A86-5B2BC897B9BC}">
      <dsp:nvSpPr>
        <dsp:cNvPr id="0" name=""/>
        <dsp:cNvSpPr/>
      </dsp:nvSpPr>
      <dsp:spPr>
        <a:xfrm>
          <a:off x="3889828" y="741994"/>
          <a:ext cx="2693191" cy="1365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9339"/>
              </a:lnTo>
              <a:lnTo>
                <a:pt x="2693191" y="1209339"/>
              </a:lnTo>
              <a:lnTo>
                <a:pt x="2693191" y="1365143"/>
              </a:lnTo>
            </a:path>
          </a:pathLst>
        </a:custGeom>
        <a:noFill/>
        <a:ln w="25400" cap="flat" cmpd="sng" algn="ctr">
          <a:solidFill>
            <a:srgbClr val="00006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A5C040-DF38-459A-A653-75D08119BE0A}">
      <dsp:nvSpPr>
        <dsp:cNvPr id="0" name=""/>
        <dsp:cNvSpPr/>
      </dsp:nvSpPr>
      <dsp:spPr>
        <a:xfrm>
          <a:off x="3889828" y="741994"/>
          <a:ext cx="897730" cy="1365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9339"/>
              </a:lnTo>
              <a:lnTo>
                <a:pt x="897730" y="1209339"/>
              </a:lnTo>
              <a:lnTo>
                <a:pt x="897730" y="1365143"/>
              </a:lnTo>
            </a:path>
          </a:pathLst>
        </a:custGeom>
        <a:noFill/>
        <a:ln w="25400" cap="flat" cmpd="sng" algn="ctr">
          <a:solidFill>
            <a:srgbClr val="00006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BD35F5-30C4-4520-8EEF-D0FBE91C57BD}">
      <dsp:nvSpPr>
        <dsp:cNvPr id="0" name=""/>
        <dsp:cNvSpPr/>
      </dsp:nvSpPr>
      <dsp:spPr>
        <a:xfrm>
          <a:off x="2992098" y="741994"/>
          <a:ext cx="897730" cy="1365143"/>
        </a:xfrm>
        <a:custGeom>
          <a:avLst/>
          <a:gdLst/>
          <a:ahLst/>
          <a:cxnLst/>
          <a:rect l="0" t="0" r="0" b="0"/>
          <a:pathLst>
            <a:path>
              <a:moveTo>
                <a:pt x="897730" y="0"/>
              </a:moveTo>
              <a:lnTo>
                <a:pt x="897730" y="1209339"/>
              </a:lnTo>
              <a:lnTo>
                <a:pt x="0" y="1209339"/>
              </a:lnTo>
              <a:lnTo>
                <a:pt x="0" y="1365143"/>
              </a:lnTo>
            </a:path>
          </a:pathLst>
        </a:custGeom>
        <a:noFill/>
        <a:ln w="25400" cap="flat" cmpd="sng" algn="ctr">
          <a:solidFill>
            <a:srgbClr val="00006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0236E-5773-4F14-A1A7-7D761E544071}">
      <dsp:nvSpPr>
        <dsp:cNvPr id="0" name=""/>
        <dsp:cNvSpPr/>
      </dsp:nvSpPr>
      <dsp:spPr>
        <a:xfrm>
          <a:off x="1196637" y="741994"/>
          <a:ext cx="2693191" cy="1365143"/>
        </a:xfrm>
        <a:custGeom>
          <a:avLst/>
          <a:gdLst/>
          <a:ahLst/>
          <a:cxnLst/>
          <a:rect l="0" t="0" r="0" b="0"/>
          <a:pathLst>
            <a:path>
              <a:moveTo>
                <a:pt x="2693191" y="0"/>
              </a:moveTo>
              <a:lnTo>
                <a:pt x="2693191" y="1209339"/>
              </a:lnTo>
              <a:lnTo>
                <a:pt x="0" y="1209339"/>
              </a:lnTo>
              <a:lnTo>
                <a:pt x="0" y="1365143"/>
              </a:lnTo>
            </a:path>
          </a:pathLst>
        </a:custGeom>
        <a:noFill/>
        <a:ln w="25400" cap="flat" cmpd="sng" algn="ctr">
          <a:solidFill>
            <a:srgbClr val="00006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CA3ED1-3573-4560-8955-666DF59342EF}">
      <dsp:nvSpPr>
        <dsp:cNvPr id="0" name=""/>
        <dsp:cNvSpPr/>
      </dsp:nvSpPr>
      <dsp:spPr>
        <a:xfrm>
          <a:off x="3147902" y="68"/>
          <a:ext cx="1483851" cy="741925"/>
        </a:xfrm>
        <a:prstGeom prst="rect">
          <a:avLst/>
        </a:prstGeom>
        <a:solidFill>
          <a:schemeClr val="bg1"/>
        </a:solidFill>
        <a:ln>
          <a:solidFill>
            <a:srgbClr val="000066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Safety Officer</a:t>
          </a:r>
          <a:endParaRPr lang="en-US" sz="1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147902" y="68"/>
        <a:ext cx="1483851" cy="741925"/>
      </dsp:txXfrm>
    </dsp:sp>
    <dsp:sp modelId="{99CC4707-5DA7-49D7-9A96-89FC4C9B9A4E}">
      <dsp:nvSpPr>
        <dsp:cNvPr id="0" name=""/>
        <dsp:cNvSpPr/>
      </dsp:nvSpPr>
      <dsp:spPr>
        <a:xfrm>
          <a:off x="454711" y="2107138"/>
          <a:ext cx="1483851" cy="741925"/>
        </a:xfrm>
        <a:prstGeom prst="rect">
          <a:avLst/>
        </a:prstGeom>
        <a:solidFill>
          <a:schemeClr val="bg1"/>
        </a:solidFill>
        <a:ln>
          <a:solidFill>
            <a:srgbClr val="000066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Operations Section Chief</a:t>
          </a:r>
          <a:endParaRPr lang="en-US" sz="1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54711" y="2107138"/>
        <a:ext cx="1483851" cy="741925"/>
      </dsp:txXfrm>
    </dsp:sp>
    <dsp:sp modelId="{085C2857-CDC2-442F-B032-E282B292A99E}">
      <dsp:nvSpPr>
        <dsp:cNvPr id="0" name=""/>
        <dsp:cNvSpPr/>
      </dsp:nvSpPr>
      <dsp:spPr>
        <a:xfrm>
          <a:off x="2250172" y="2107138"/>
          <a:ext cx="1483851" cy="741925"/>
        </a:xfrm>
        <a:prstGeom prst="rect">
          <a:avLst/>
        </a:prstGeom>
        <a:solidFill>
          <a:schemeClr val="bg1"/>
        </a:solidFill>
        <a:ln>
          <a:solidFill>
            <a:srgbClr val="000066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Planning Section Chief</a:t>
          </a:r>
          <a:endParaRPr lang="en-US" sz="1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250172" y="2107138"/>
        <a:ext cx="1483851" cy="741925"/>
      </dsp:txXfrm>
    </dsp:sp>
    <dsp:sp modelId="{CBAE60E7-C88D-4310-945F-418C8A3A319A}">
      <dsp:nvSpPr>
        <dsp:cNvPr id="0" name=""/>
        <dsp:cNvSpPr/>
      </dsp:nvSpPr>
      <dsp:spPr>
        <a:xfrm>
          <a:off x="4045632" y="2107138"/>
          <a:ext cx="1483851" cy="741925"/>
        </a:xfrm>
        <a:prstGeom prst="rect">
          <a:avLst/>
        </a:prstGeom>
        <a:solidFill>
          <a:schemeClr val="bg1"/>
        </a:solidFill>
        <a:ln>
          <a:solidFill>
            <a:srgbClr val="000066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Logistics Section Chief</a:t>
          </a:r>
          <a:endParaRPr lang="en-US" sz="1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045632" y="2107138"/>
        <a:ext cx="1483851" cy="741925"/>
      </dsp:txXfrm>
    </dsp:sp>
    <dsp:sp modelId="{0837FF9E-6520-4833-A269-4A6BD2F8DF73}">
      <dsp:nvSpPr>
        <dsp:cNvPr id="0" name=""/>
        <dsp:cNvSpPr/>
      </dsp:nvSpPr>
      <dsp:spPr>
        <a:xfrm>
          <a:off x="5841093" y="2107138"/>
          <a:ext cx="1483851" cy="741925"/>
        </a:xfrm>
        <a:prstGeom prst="rect">
          <a:avLst/>
        </a:prstGeom>
        <a:solidFill>
          <a:schemeClr val="bg1"/>
        </a:solidFill>
        <a:ln>
          <a:solidFill>
            <a:srgbClr val="000066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Finance/ Administration Section Chief</a:t>
          </a:r>
          <a:endParaRPr lang="en-US" sz="1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5841093" y="2107138"/>
        <a:ext cx="1483851" cy="741925"/>
      </dsp:txXfrm>
    </dsp:sp>
    <dsp:sp modelId="{486E37ED-2FFD-4210-86F2-50A38B0D4603}">
      <dsp:nvSpPr>
        <dsp:cNvPr id="0" name=""/>
        <dsp:cNvSpPr/>
      </dsp:nvSpPr>
      <dsp:spPr>
        <a:xfrm>
          <a:off x="2207333" y="1053603"/>
          <a:ext cx="1483851" cy="741925"/>
        </a:xfrm>
        <a:prstGeom prst="rect">
          <a:avLst/>
        </a:prstGeom>
        <a:solidFill>
          <a:schemeClr val="bg1"/>
        </a:solidFill>
        <a:ln>
          <a:solidFill>
            <a:srgbClr val="000066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Public Information Officer</a:t>
          </a:r>
          <a:endParaRPr lang="en-US" sz="1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207333" y="1053603"/>
        <a:ext cx="1483851" cy="741925"/>
      </dsp:txXfrm>
    </dsp:sp>
    <dsp:sp modelId="{4A9B025D-C137-4C6F-806F-5C7062AE7AA6}">
      <dsp:nvSpPr>
        <dsp:cNvPr id="0" name=""/>
        <dsp:cNvSpPr/>
      </dsp:nvSpPr>
      <dsp:spPr>
        <a:xfrm>
          <a:off x="3995271" y="1053603"/>
          <a:ext cx="1483851" cy="741925"/>
        </a:xfrm>
        <a:prstGeom prst="rect">
          <a:avLst/>
        </a:prstGeom>
        <a:solidFill>
          <a:schemeClr val="bg1"/>
        </a:solidFill>
        <a:ln>
          <a:solidFill>
            <a:srgbClr val="000066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Liaison Officer</a:t>
          </a:r>
          <a:endParaRPr lang="en-US" sz="1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995271" y="1053603"/>
        <a:ext cx="1483851" cy="741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9713"/>
            <a:ext cx="317023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9713"/>
            <a:ext cx="317023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344BB796-6548-400D-8F8B-EA96CFF4CF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25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4BF47CE-E1BF-42F1-B7C1-ACF6595B57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4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IS-700.A:  National Incident Management System, An Introduction</a:t>
            </a:r>
          </a:p>
        </p:txBody>
      </p:sp>
      <p:sp>
        <p:nvSpPr>
          <p:cNvPr id="28675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2009</a:t>
            </a:r>
          </a:p>
        </p:txBody>
      </p:sp>
      <p:sp>
        <p:nvSpPr>
          <p:cNvPr id="28676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2.</a:t>
            </a:r>
            <a:fld id="{3E0B7F53-C5B1-486F-9995-49ECA8CBA469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194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bkgFEMA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gray">
          <a:xfrm>
            <a:off x="6248400" y="5969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 Visual 6.</a:t>
            </a:r>
            <a:fld id="{38A9542E-FAEC-424C-9145-2E2B59BBA0FF}" type="slidenum">
              <a:rPr lang="en-US" sz="1400" b="1">
                <a:solidFill>
                  <a:schemeClr val="bg1"/>
                </a:solidFill>
                <a:latin typeface="+mn-lt"/>
              </a:rPr>
              <a:pPr algn="r">
                <a:defRPr/>
              </a:pPr>
              <a:t>‹#›</a:t>
            </a:fld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gray">
          <a:xfrm>
            <a:off x="2890838" y="6181725"/>
            <a:ext cx="6253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Unified Command</a:t>
            </a:r>
          </a:p>
        </p:txBody>
      </p:sp>
      <p:sp>
        <p:nvSpPr>
          <p:cNvPr id="37891" name="Rectangle 4"/>
          <p:cNvSpPr>
            <a:spLocks noGrp="1" noChangeAspect="1" noChangeArrowheads="1"/>
          </p:cNvSpPr>
          <p:nvPr>
            <p:ph type="ctrTitle"/>
          </p:nvPr>
        </p:nvSpPr>
        <p:spPr>
          <a:xfrm>
            <a:off x="736600" y="1901825"/>
            <a:ext cx="7772400" cy="1470025"/>
          </a:xfrm>
        </p:spPr>
        <p:txBody>
          <a:bodyPr/>
          <a:lstStyle>
            <a:lvl1pPr>
              <a:defRPr sz="44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89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00100" y="25781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942986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tabLst/>
              <a:defRPr sz="2800">
                <a:latin typeface="+mn-lt"/>
              </a:defRPr>
            </a:lvl1pPr>
            <a:lvl2pPr>
              <a:tabLst>
                <a:tab pos="457200" algn="l"/>
              </a:tabLst>
              <a:defRPr sz="2800">
                <a:latin typeface="+mn-lt"/>
              </a:defRPr>
            </a:lvl2pPr>
            <a:lvl3pPr>
              <a:defRPr sz="2800">
                <a:latin typeface="+mn-lt"/>
              </a:defRPr>
            </a:lvl3pPr>
            <a:lvl4pPr>
              <a:defRPr sz="2800">
                <a:latin typeface="+mn-lt"/>
              </a:defRPr>
            </a:lvl4pPr>
            <a:lvl5pPr>
              <a:defRPr sz="2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89901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bkgFEMA_v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gray">
          <a:xfrm>
            <a:off x="6248400" y="5969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 Visual 6.</a:t>
            </a:r>
            <a:fld id="{DAD15201-313F-47B7-B689-651885A56ECF}" type="slidenum">
              <a:rPr lang="en-US" sz="1400" b="1">
                <a:solidFill>
                  <a:schemeClr val="bg1"/>
                </a:solidFill>
                <a:latin typeface="Arial" charset="0"/>
              </a:rPr>
              <a:pPr algn="r">
                <a:defRPr/>
              </a:pPr>
              <a:t>‹#›</a:t>
            </a:fld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gray">
          <a:xfrm>
            <a:off x="2890838" y="6181725"/>
            <a:ext cx="6253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Unified Command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67336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8388"/>
            <a:ext cx="4038600" cy="4646612"/>
          </a:xfrm>
        </p:spPr>
        <p:txBody>
          <a:bodyPr/>
          <a:lstStyle>
            <a:lvl1pPr marL="0" indent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8388"/>
            <a:ext cx="4038600" cy="4646612"/>
          </a:xfrm>
        </p:spPr>
        <p:txBody>
          <a:bodyPr/>
          <a:lstStyle>
            <a:lvl1pPr marL="0" indent="0"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14209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85" y="4558352"/>
            <a:ext cx="7948684" cy="910988"/>
          </a:xfrm>
          <a:solidFill>
            <a:srgbClr val="000066"/>
          </a:solidFill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068388"/>
            <a:ext cx="7936173" cy="3162418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80740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 userDrawn="1"/>
        </p:nvSpPr>
        <p:spPr>
          <a:xfrm>
            <a:off x="1146412" y="1555844"/>
            <a:ext cx="6632812" cy="3016156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1860076" y="2340588"/>
            <a:ext cx="5205484" cy="1119116"/>
          </a:xfrm>
          <a:noFill/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73790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7753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635011" y="4264172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2"/>
          </p:nvPr>
        </p:nvSpPr>
        <p:spPr>
          <a:xfrm>
            <a:off x="631473" y="3473792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1"/>
          </p:nvPr>
        </p:nvSpPr>
        <p:spPr>
          <a:xfrm>
            <a:off x="642105" y="2708261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652739" y="1932096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631474" y="1177198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56719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bkgFEMA_v0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57200" y="990600"/>
            <a:ext cx="8077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2"/>
          <p:cNvSpPr>
            <a:spLocks noChangeArrowheads="1"/>
          </p:cNvSpPr>
          <p:nvPr/>
        </p:nvSpPr>
        <p:spPr bwMode="gray">
          <a:xfrm>
            <a:off x="6248400" y="5969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 Visual 6.</a:t>
            </a:r>
            <a:fld id="{0CD7F58B-DFEA-4FA5-BB73-75DA7C9627A2}" type="slidenum">
              <a:rPr lang="en-US" sz="1400" b="1">
                <a:solidFill>
                  <a:schemeClr val="bg1"/>
                </a:solidFill>
                <a:latin typeface="+mn-lt"/>
              </a:rPr>
              <a:pPr algn="r">
                <a:defRPr/>
              </a:pPr>
              <a:t>‹#›</a:t>
            </a:fld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gray">
          <a:xfrm>
            <a:off x="2890838" y="6181725"/>
            <a:ext cx="6253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Unified Command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8388"/>
            <a:ext cx="82296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6" r:id="rId1"/>
    <p:sldLayoutId id="2147484511" r:id="rId2"/>
    <p:sldLayoutId id="2147484517" r:id="rId3"/>
    <p:sldLayoutId id="2147484512" r:id="rId4"/>
    <p:sldLayoutId id="2147484513" r:id="rId5"/>
    <p:sldLayoutId id="2147484518" r:id="rId6"/>
    <p:sldLayoutId id="2147484514" r:id="rId7"/>
    <p:sldLayoutId id="2147484515" r:id="rId8"/>
  </p:sldLayoutIdLst>
  <p:transition>
    <p:wipe dir="r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457200" algn="l"/>
        </a:tabLst>
        <a:defRPr sz="2800" b="1">
          <a:solidFill>
            <a:srgbClr val="000066"/>
          </a:solidFill>
          <a:latin typeface="+mn-lt"/>
          <a:ea typeface="+mn-ea"/>
          <a:cs typeface="+mn-cs"/>
        </a:defRPr>
      </a:lvl1pPr>
      <a:lvl2pPr marL="4572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57200" algn="l"/>
        </a:tabLst>
        <a:defRPr sz="2800" b="1">
          <a:solidFill>
            <a:srgbClr val="000066"/>
          </a:solidFill>
          <a:latin typeface="+mn-lt"/>
          <a:cs typeface="+mn-cs"/>
        </a:defRPr>
      </a:lvl2pPr>
      <a:lvl3pPr marL="9144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914400" algn="l"/>
        </a:tabLst>
        <a:defRPr sz="2800" b="1">
          <a:solidFill>
            <a:srgbClr val="000066"/>
          </a:solidFill>
          <a:latin typeface="+mn-lt"/>
          <a:cs typeface="+mn-cs"/>
        </a:defRPr>
      </a:lvl3pPr>
      <a:lvl4pPr marL="13716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1371600" algn="l"/>
        </a:tabLst>
        <a:defRPr sz="2800" b="1">
          <a:solidFill>
            <a:srgbClr val="000066"/>
          </a:solidFill>
          <a:latin typeface="+mn-lt"/>
          <a:cs typeface="+mn-cs"/>
        </a:defRPr>
      </a:lvl4pPr>
      <a:lvl5pPr marL="21748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5pPr>
      <a:lvl6pPr marL="26320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6pPr>
      <a:lvl7pPr marL="30892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7pPr>
      <a:lvl8pPr marL="35464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8pPr>
      <a:lvl9pPr marL="40036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spec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Unit 6: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5123" name="Subtitle 4"/>
          <p:cNvSpPr>
            <a:spLocks noGrp="1"/>
          </p:cNvSpPr>
          <p:nvPr>
            <p:ph type="subTitle" idx="1"/>
          </p:nvPr>
        </p:nvSpPr>
        <p:spPr>
          <a:xfrm>
            <a:off x="742950" y="2578100"/>
            <a:ext cx="6400800" cy="1752600"/>
          </a:xfrm>
        </p:spPr>
        <p:txBody>
          <a:bodyPr/>
          <a:lstStyle/>
          <a:p>
            <a:r>
              <a:rPr lang="en-US" smtClean="0"/>
              <a:t>Unified Command</a:t>
            </a:r>
          </a:p>
        </p:txBody>
      </p:sp>
      <p:pic>
        <p:nvPicPr>
          <p:cNvPr id="5" name="Picture 4" descr="Unit Slide&#10;&#10;Unit 6:  Unified Command&#10;&#10;Image:  Several command officers from different agencies reviewing flood maps."/>
          <p:cNvPicPr>
            <a:picLocks noChangeAspect="1"/>
          </p:cNvPicPr>
          <p:nvPr/>
        </p:nvPicPr>
        <p:blipFill>
          <a:blip r:embed="rId3"/>
          <a:srcRect l="16456" t="5465" r="35949"/>
          <a:stretch>
            <a:fillRect/>
          </a:stretch>
        </p:blipFill>
        <p:spPr>
          <a:xfrm>
            <a:off x="5307013" y="809625"/>
            <a:ext cx="3327400" cy="4306888"/>
          </a:xfrm>
          <a:prstGeom prst="rect">
            <a:avLst/>
          </a:prstGeom>
          <a:noFill/>
          <a:ln w="9525" algn="ctr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4"/>
          <p:cNvSpPr>
            <a:spLocks noGrp="1"/>
          </p:cNvSpPr>
          <p:nvPr>
            <p:ph idx="1"/>
          </p:nvPr>
        </p:nvSpPr>
        <p:spPr>
          <a:xfrm>
            <a:off x="3959225" y="1068388"/>
            <a:ext cx="4727575" cy="4646612"/>
          </a:xfrm>
        </p:spPr>
        <p:txBody>
          <a:bodyPr/>
          <a:lstStyle/>
          <a:p>
            <a:r>
              <a:rPr lang="en-US" sz="2600" smtClean="0"/>
              <a:t>Coordination activities include:</a:t>
            </a:r>
          </a:p>
          <a:p>
            <a:pPr lvl="1">
              <a:tabLst/>
            </a:pPr>
            <a:r>
              <a:rPr lang="en-US" sz="2600" smtClean="0"/>
              <a:t>Establishing policy.</a:t>
            </a:r>
          </a:p>
          <a:p>
            <a:pPr lvl="1">
              <a:tabLst/>
            </a:pPr>
            <a:r>
              <a:rPr lang="en-US" sz="2600" smtClean="0"/>
              <a:t>Collecting information.</a:t>
            </a:r>
          </a:p>
          <a:p>
            <a:pPr lvl="1">
              <a:tabLst/>
            </a:pPr>
            <a:r>
              <a:rPr lang="en-US" sz="2600" smtClean="0"/>
              <a:t>Establishing priorities.</a:t>
            </a:r>
          </a:p>
          <a:p>
            <a:pPr lvl="1">
              <a:tabLst/>
            </a:pPr>
            <a:r>
              <a:rPr lang="en-US" sz="2600" smtClean="0"/>
              <a:t>Resolving resource issues.</a:t>
            </a:r>
          </a:p>
          <a:p>
            <a:pPr lvl="1">
              <a:tabLst/>
            </a:pPr>
            <a:r>
              <a:rPr lang="en-US" sz="2600" smtClean="0"/>
              <a:t>Facilitating support.</a:t>
            </a:r>
          </a:p>
          <a:p>
            <a:pPr lvl="1">
              <a:tabLst/>
            </a:pPr>
            <a:r>
              <a:rPr lang="en-US" sz="2600" smtClean="0"/>
              <a:t>Synchronizing public messages.</a:t>
            </a:r>
          </a:p>
        </p:txBody>
      </p:sp>
      <p:sp>
        <p:nvSpPr>
          <p:cNvPr id="1433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Incident Coordination</a:t>
            </a:r>
          </a:p>
        </p:txBody>
      </p:sp>
      <p:pic>
        <p:nvPicPr>
          <p:cNvPr id="5" name="Picture 4" descr="Image:  Staff working at computers, and large TV screens on the wall in a Communications Media Center."/>
          <p:cNvPicPr>
            <a:picLocks noChangeAspect="1"/>
          </p:cNvPicPr>
          <p:nvPr/>
        </p:nvPicPr>
        <p:blipFill>
          <a:blip r:embed="rId2"/>
          <a:srcRect l="19494" t="14008" r="31013"/>
          <a:stretch>
            <a:fillRect/>
          </a:stretch>
        </p:blipFill>
        <p:spPr>
          <a:xfrm>
            <a:off x="544513" y="1181100"/>
            <a:ext cx="3182937" cy="4146550"/>
          </a:xfrm>
          <a:prstGeom prst="rect">
            <a:avLst/>
          </a:prstGeom>
          <a:noFill/>
          <a:ln w="9525" algn="ctr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>
          <a:xfrm>
            <a:off x="457200" y="1068388"/>
            <a:ext cx="4729163" cy="4646612"/>
          </a:xfrm>
        </p:spPr>
        <p:txBody>
          <a:bodyPr/>
          <a:lstStyle/>
          <a:p>
            <a:r>
              <a:rPr lang="en-US" smtClean="0"/>
              <a:t>The Joint Information Center (JIC):</a:t>
            </a:r>
          </a:p>
          <a:p>
            <a:pPr lvl="1">
              <a:tabLst/>
            </a:pPr>
            <a:r>
              <a:rPr lang="en-US" smtClean="0"/>
              <a:t>May be established to coordinate public information activities.</a:t>
            </a:r>
          </a:p>
          <a:p>
            <a:pPr lvl="1">
              <a:tabLst/>
            </a:pPr>
            <a:r>
              <a:rPr lang="en-US" smtClean="0"/>
              <a:t>Serves as the central point of contact for all news media.</a:t>
            </a:r>
          </a:p>
        </p:txBody>
      </p:sp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Joint Information Center</a:t>
            </a:r>
          </a:p>
        </p:txBody>
      </p:sp>
      <p:pic>
        <p:nvPicPr>
          <p:cNvPr id="5" name="Picture 4" descr="Image:  Public official speaking into microphones that are held by reporters."/>
          <p:cNvPicPr>
            <a:picLocks noChangeAspect="1"/>
          </p:cNvPicPr>
          <p:nvPr/>
        </p:nvPicPr>
        <p:blipFill>
          <a:blip r:embed="rId2"/>
          <a:srcRect l="33165" r="16456"/>
          <a:stretch>
            <a:fillRect/>
          </a:stretch>
        </p:blipFill>
        <p:spPr>
          <a:xfrm>
            <a:off x="5440363" y="1209675"/>
            <a:ext cx="2997200" cy="3867150"/>
          </a:xfrm>
          <a:prstGeom prst="rect">
            <a:avLst/>
          </a:prstGeom>
          <a:noFill/>
          <a:ln w="9525" algn="ctr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spec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Activity:  Unified Command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95300" indent="-495300" eaLnBrk="1" hangingPunct="1">
              <a:defRPr/>
            </a:pPr>
            <a:r>
              <a:rPr lang="en-US" sz="3200" u="sng" dirty="0" smtClean="0"/>
              <a:t>Instructions</a:t>
            </a:r>
            <a:r>
              <a:rPr lang="en-US" sz="3200" dirty="0" smtClean="0"/>
              <a:t>:  Working as a team . . .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3200" dirty="0" smtClean="0"/>
              <a:t>Review the scenario and questions presented in the Student Manual.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3200" dirty="0" smtClean="0"/>
              <a:t>Refer to the quick-reference guides </a:t>
            </a:r>
            <a:br>
              <a:rPr lang="en-US" sz="3200" dirty="0" smtClean="0"/>
            </a:br>
            <a:r>
              <a:rPr lang="en-US" sz="3200" dirty="0" smtClean="0"/>
              <a:t>in the Student Manual as needed.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3200" dirty="0" smtClean="0"/>
              <a:t>Select a spokesperson and be prepared to present your work in </a:t>
            </a:r>
            <a:br>
              <a:rPr lang="en-US" sz="3200" dirty="0" smtClean="0"/>
            </a:br>
            <a:r>
              <a:rPr lang="en-US" sz="3200" dirty="0" smtClean="0"/>
              <a:t>20 minutes.</a:t>
            </a:r>
          </a:p>
          <a:p>
            <a:pPr marL="495300" indent="-495300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spec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457200" y="1068388"/>
            <a:ext cx="4891088" cy="4646612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sz="2600" smtClean="0"/>
              <a:t>Are you now able to:</a:t>
            </a:r>
          </a:p>
          <a:p>
            <a:pPr lvl="1" eaLnBrk="1" hangingPunct="1"/>
            <a:r>
              <a:rPr lang="en-US" sz="2600" smtClean="0"/>
              <a:t>Define Unified Command?</a:t>
            </a:r>
          </a:p>
          <a:p>
            <a:pPr lvl="1" eaLnBrk="1" hangingPunct="1"/>
            <a:r>
              <a:rPr lang="en-US" sz="2600" smtClean="0"/>
              <a:t>List the advantages of Unified Command?</a:t>
            </a:r>
          </a:p>
          <a:p>
            <a:pPr lvl="1" eaLnBrk="1" hangingPunct="1"/>
            <a:r>
              <a:rPr lang="en-US" sz="2600" smtClean="0"/>
              <a:t>Identify the primary features of Unified Command?</a:t>
            </a:r>
          </a:p>
          <a:p>
            <a:pPr lvl="1" eaLnBrk="1" hangingPunct="1"/>
            <a:r>
              <a:rPr lang="en-US" sz="2600" smtClean="0"/>
              <a:t>Differentiate between command and coordination?</a:t>
            </a:r>
          </a:p>
          <a:p>
            <a:pPr lvl="1" eaLnBrk="1" hangingPunct="1"/>
            <a:endParaRPr lang="en-US" sz="2600" smtClean="0"/>
          </a:p>
        </p:txBody>
      </p:sp>
      <p:pic>
        <p:nvPicPr>
          <p:cNvPr id="17412" name="Picture 5" descr="Graphic:  Unit List with last unit, Unit 7:  Course Summary -- Putting It all Together highlighte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1104900"/>
            <a:ext cx="3365500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4"/>
          <p:cNvSpPr>
            <a:spLocks noGrp="1"/>
          </p:cNvSpPr>
          <p:nvPr>
            <p:ph idx="1"/>
          </p:nvPr>
        </p:nvSpPr>
        <p:spPr>
          <a:xfrm>
            <a:off x="457200" y="1068388"/>
            <a:ext cx="4705350" cy="4646612"/>
          </a:xfrm>
        </p:spPr>
        <p:txBody>
          <a:bodyPr/>
          <a:lstStyle/>
          <a:p>
            <a:pPr lvl="1"/>
            <a:r>
              <a:rPr lang="en-US" sz="2600" smtClean="0"/>
              <a:t>Define Unified Command.</a:t>
            </a:r>
          </a:p>
          <a:p>
            <a:pPr lvl="1"/>
            <a:r>
              <a:rPr lang="en-US" sz="2600" smtClean="0"/>
              <a:t>List the advantages of </a:t>
            </a:r>
            <a:br>
              <a:rPr lang="en-US" sz="2600" smtClean="0"/>
            </a:br>
            <a:r>
              <a:rPr lang="en-US" sz="2600" smtClean="0"/>
              <a:t>Unified Command.</a:t>
            </a:r>
          </a:p>
          <a:p>
            <a:pPr lvl="1"/>
            <a:r>
              <a:rPr lang="en-US" sz="2600" smtClean="0"/>
              <a:t>Identify the primary features of Unified Command.</a:t>
            </a:r>
          </a:p>
          <a:p>
            <a:pPr lvl="1"/>
            <a:r>
              <a:rPr lang="en-US" sz="2600" smtClean="0"/>
              <a:t>Differentiate between command and coordination.</a:t>
            </a:r>
          </a:p>
          <a:p>
            <a:pPr>
              <a:tabLst>
                <a:tab pos="457200" algn="l"/>
              </a:tabLst>
            </a:pPr>
            <a:endParaRPr lang="en-US" sz="2600" smtClean="0"/>
          </a:p>
          <a:p>
            <a:pPr>
              <a:tabLst>
                <a:tab pos="457200" algn="l"/>
              </a:tabLst>
            </a:pPr>
            <a:endParaRPr lang="en-US" sz="2600" smtClean="0"/>
          </a:p>
        </p:txBody>
      </p:sp>
      <p:sp>
        <p:nvSpPr>
          <p:cNvPr id="6147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Unit Objectives</a:t>
            </a:r>
          </a:p>
        </p:txBody>
      </p:sp>
      <p:pic>
        <p:nvPicPr>
          <p:cNvPr id="6148" name="Picture 5" descr="Graphic:  Unit List with Unit 6:  Unified Command highlighted.&#10;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5" y="1033463"/>
            <a:ext cx="3365500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spec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Activity:  Optimal Strategy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000" u="sng" smtClean="0"/>
              <a:t>Instructions</a:t>
            </a:r>
            <a:r>
              <a:rPr lang="en-US" sz="3000" smtClean="0"/>
              <a:t>:  Working individually . . .</a:t>
            </a:r>
          </a:p>
          <a:p>
            <a:pPr marL="628650" lvl="1" indent="-514350" eaLnBrk="1" hangingPunct="1">
              <a:buFont typeface="Times New Roman" pitchFamily="18" charset="0"/>
              <a:buAutoNum type="arabicPeriod"/>
              <a:tabLst/>
            </a:pPr>
            <a:r>
              <a:rPr lang="en-US" sz="3000" smtClean="0"/>
              <a:t>Review the scenario presented in the Student Manual and select the optimal strategy that provides the best solution.</a:t>
            </a:r>
          </a:p>
          <a:p>
            <a:pPr marL="628650" lvl="1" indent="-514350" eaLnBrk="1" hangingPunct="1">
              <a:buFont typeface="Times New Roman" pitchFamily="18" charset="0"/>
              <a:buAutoNum type="arabicPeriod"/>
              <a:tabLst/>
            </a:pPr>
            <a:r>
              <a:rPr lang="en-US" sz="3000" smtClean="0"/>
              <a:t>Be prepared to share your answer in </a:t>
            </a:r>
            <a:br>
              <a:rPr lang="en-US" sz="3000" smtClean="0"/>
            </a:br>
            <a:r>
              <a:rPr lang="en-US" sz="3000" smtClean="0"/>
              <a:t>5 minutes.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4681538" y="2720975"/>
            <a:ext cx="4325937" cy="1474788"/>
          </a:xfrm>
          <a:prstGeom prst="rect">
            <a:avLst/>
          </a:prstGeom>
          <a:noFill/>
          <a:ln w="38100">
            <a:solidFill>
              <a:srgbClr val="CC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Rectangle 5"/>
          <p:cNvSpPr>
            <a:spLocks noGrp="1" noChangeAspec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Unified Command</a:t>
            </a:r>
          </a:p>
        </p:txBody>
      </p:sp>
      <p:sp>
        <p:nvSpPr>
          <p:cNvPr id="8196" name="Rectangle 6"/>
          <p:cNvSpPr>
            <a:spLocks noGrp="1" noChangeArrowheads="1"/>
          </p:cNvSpPr>
          <p:nvPr>
            <p:ph idx="1"/>
          </p:nvPr>
        </p:nvSpPr>
        <p:spPr>
          <a:xfrm>
            <a:off x="419100" y="1042988"/>
            <a:ext cx="3987800" cy="4646612"/>
          </a:xfrm>
        </p:spPr>
        <p:txBody>
          <a:bodyPr/>
          <a:lstStyle/>
          <a:p>
            <a:pPr eaLnBrk="1" hangingPunct="1"/>
            <a:r>
              <a:rPr lang="en-US" smtClean="0"/>
              <a:t>The Unified Command organization consists of the Incident Commanders from the various jurisdictions or organizations operating together to form a single command structure. </a:t>
            </a:r>
          </a:p>
        </p:txBody>
      </p:sp>
      <p:sp>
        <p:nvSpPr>
          <p:cNvPr id="8197" name="AutoShape 13"/>
          <p:cNvSpPr>
            <a:spLocks noChangeArrowheads="1"/>
          </p:cNvSpPr>
          <p:nvPr/>
        </p:nvSpPr>
        <p:spPr bwMode="auto">
          <a:xfrm>
            <a:off x="5151438" y="2524125"/>
            <a:ext cx="481012" cy="3635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AutoShape 14"/>
          <p:cNvSpPr>
            <a:spLocks noChangeArrowheads="1"/>
          </p:cNvSpPr>
          <p:nvPr/>
        </p:nvSpPr>
        <p:spPr bwMode="auto">
          <a:xfrm>
            <a:off x="6600825" y="2486025"/>
            <a:ext cx="465138" cy="3952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8199" name="AutoShape 15"/>
          <p:cNvSpPr>
            <a:spLocks noChangeArrowheads="1"/>
          </p:cNvSpPr>
          <p:nvPr/>
        </p:nvSpPr>
        <p:spPr bwMode="auto">
          <a:xfrm>
            <a:off x="7975600" y="2493963"/>
            <a:ext cx="436563" cy="393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200" name="Group 16" descr="Image:  Two  rows of photos and text&#10;&#10;Row 1:  Responders in action.   Fireman attaching a fire hose to the fire truck; policemen at a incident scene and HazMat workers having chemical residue rinsed off.&#10;&#10;Row 2:  Fire and Rescue Incident Commander; Local Law Enforcement Incident Commander; and HazMat Incident Commander"/>
          <p:cNvGrpSpPr>
            <a:grpSpLocks/>
          </p:cNvGrpSpPr>
          <p:nvPr/>
        </p:nvGrpSpPr>
        <p:grpSpPr bwMode="auto">
          <a:xfrm>
            <a:off x="4779963" y="1284288"/>
            <a:ext cx="4187825" cy="3960812"/>
            <a:chOff x="4779963" y="1284288"/>
            <a:chExt cx="4187825" cy="3960812"/>
          </a:xfrm>
        </p:grpSpPr>
        <p:pic>
          <p:nvPicPr>
            <p:cNvPr id="8201" name="Picture 16" descr="86538697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3" t="-169" r="24757" b="44720"/>
            <a:stretch>
              <a:fillRect/>
            </a:stretch>
          </p:blipFill>
          <p:spPr bwMode="auto">
            <a:xfrm>
              <a:off x="6232525" y="2803525"/>
              <a:ext cx="1306513" cy="1322388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2" name="Picture 7" descr="L06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825" y="2803525"/>
              <a:ext cx="1311275" cy="1311275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3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63" y="2808288"/>
              <a:ext cx="1308100" cy="1300162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4" name="Text Box 10"/>
            <p:cNvSpPr txBox="1">
              <a:spLocks noChangeArrowheads="1"/>
            </p:cNvSpPr>
            <p:nvPr/>
          </p:nvSpPr>
          <p:spPr bwMode="auto">
            <a:xfrm>
              <a:off x="4779963" y="4251325"/>
              <a:ext cx="1347787" cy="993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1400" b="1">
                  <a:solidFill>
                    <a:srgbClr val="25387D"/>
                  </a:solidFill>
                  <a:latin typeface="Arial" charset="0"/>
                </a:rPr>
                <a:t>Fire &amp; Rescue Incident Commander</a:t>
              </a:r>
            </a:p>
          </p:txBody>
        </p:sp>
        <p:sp>
          <p:nvSpPr>
            <p:cNvPr id="8205" name="Text Box 11"/>
            <p:cNvSpPr txBox="1">
              <a:spLocks noChangeArrowheads="1"/>
            </p:cNvSpPr>
            <p:nvPr/>
          </p:nvSpPr>
          <p:spPr bwMode="auto">
            <a:xfrm>
              <a:off x="6246813" y="4252913"/>
              <a:ext cx="1296987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1400" b="1">
                  <a:solidFill>
                    <a:srgbClr val="25387D"/>
                  </a:solidFill>
                  <a:latin typeface="Arial" charset="0"/>
                </a:rPr>
                <a:t>Local Law Enforcement Incident </a:t>
              </a:r>
              <a:br>
                <a:rPr lang="en-US" sz="1400" b="1">
                  <a:solidFill>
                    <a:srgbClr val="25387D"/>
                  </a:solidFill>
                  <a:latin typeface="Arial" charset="0"/>
                </a:rPr>
              </a:br>
              <a:r>
                <a:rPr lang="en-US" sz="1400" b="1">
                  <a:solidFill>
                    <a:srgbClr val="25387D"/>
                  </a:solidFill>
                  <a:latin typeface="Arial" charset="0"/>
                </a:rPr>
                <a:t>Commander</a:t>
              </a:r>
            </a:p>
          </p:txBody>
        </p:sp>
        <p:sp>
          <p:nvSpPr>
            <p:cNvPr id="8206" name="Text Box 12"/>
            <p:cNvSpPr txBox="1">
              <a:spLocks noChangeArrowheads="1"/>
            </p:cNvSpPr>
            <p:nvPr/>
          </p:nvSpPr>
          <p:spPr bwMode="auto">
            <a:xfrm>
              <a:off x="7597775" y="4281488"/>
              <a:ext cx="123666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1400" b="1">
                  <a:solidFill>
                    <a:srgbClr val="25387D"/>
                  </a:solidFill>
                  <a:latin typeface="Arial" charset="0"/>
                </a:rPr>
                <a:t>HazMat</a:t>
              </a:r>
              <a:br>
                <a:rPr lang="en-US" sz="1400" b="1">
                  <a:solidFill>
                    <a:srgbClr val="25387D"/>
                  </a:solidFill>
                  <a:latin typeface="Arial" charset="0"/>
                </a:rPr>
              </a:br>
              <a:r>
                <a:rPr lang="en-US" sz="1400" b="1">
                  <a:solidFill>
                    <a:srgbClr val="25387D"/>
                  </a:solidFill>
                  <a:latin typeface="Arial" charset="0"/>
                </a:rPr>
                <a:t>Incident</a:t>
              </a:r>
            </a:p>
            <a:p>
              <a:pPr algn="ctr"/>
              <a:r>
                <a:rPr lang="en-US" sz="1400" b="1">
                  <a:solidFill>
                    <a:srgbClr val="25387D"/>
                  </a:solidFill>
                  <a:latin typeface="Arial" charset="0"/>
                </a:rPr>
                <a:t>Commander</a:t>
              </a:r>
            </a:p>
          </p:txBody>
        </p:sp>
        <p:pic>
          <p:nvPicPr>
            <p:cNvPr id="8207" name="Picture 16" descr="L06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7588" y="1295400"/>
              <a:ext cx="1285875" cy="1257300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8" name="Picture 18" descr="L06e"/>
            <p:cNvPicPr>
              <a:picLocks noChangeAspect="1" noChangeArrowheads="1"/>
            </p:cNvPicPr>
            <p:nvPr/>
          </p:nvPicPr>
          <p:blipFill>
            <a:blip r:embed="rId7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6175" y="1284288"/>
              <a:ext cx="1306513" cy="126841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9" name="Picture 15" descr="C:\Users\Matt Becklo\Desktop\Human Technology\IS-100\From FEMA Photo library\hazmat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9213" y="1292225"/>
              <a:ext cx="1298575" cy="1271588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spec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Unified Command Benefits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068388"/>
            <a:ext cx="6496050" cy="4646612"/>
          </a:xfrm>
        </p:spPr>
        <p:txBody>
          <a:bodyPr/>
          <a:lstStyle/>
          <a:p>
            <a:pPr lvl="1" eaLnBrk="1" hangingPunct="1"/>
            <a:r>
              <a:rPr lang="en-US" smtClean="0"/>
              <a:t>A shared understanding of priorities and restrictions.</a:t>
            </a:r>
          </a:p>
          <a:p>
            <a:pPr lvl="1" eaLnBrk="1" hangingPunct="1"/>
            <a:r>
              <a:rPr lang="en-US" smtClean="0"/>
              <a:t>A single set of incident objectives.</a:t>
            </a:r>
          </a:p>
          <a:p>
            <a:pPr lvl="1" eaLnBrk="1" hangingPunct="1"/>
            <a:r>
              <a:rPr lang="en-US" smtClean="0"/>
              <a:t>Collaborative strategies.</a:t>
            </a:r>
          </a:p>
          <a:p>
            <a:pPr lvl="1" eaLnBrk="1" hangingPunct="1"/>
            <a:r>
              <a:rPr lang="en-US" smtClean="0"/>
              <a:t>Improved internal and external </a:t>
            </a:r>
            <a:br>
              <a:rPr lang="en-US" smtClean="0"/>
            </a:br>
            <a:r>
              <a:rPr lang="en-US" smtClean="0"/>
              <a:t>information flow.</a:t>
            </a:r>
          </a:p>
          <a:p>
            <a:pPr lvl="1" eaLnBrk="1" hangingPunct="1"/>
            <a:r>
              <a:rPr lang="en-US" smtClean="0"/>
              <a:t>Less duplication of efforts.</a:t>
            </a:r>
          </a:p>
          <a:p>
            <a:pPr lvl="1" eaLnBrk="1" hangingPunct="1"/>
            <a:r>
              <a:rPr lang="en-US" smtClean="0"/>
              <a:t>Better resource utilization. </a:t>
            </a:r>
          </a:p>
        </p:txBody>
      </p:sp>
      <p:grpSp>
        <p:nvGrpSpPr>
          <p:cNvPr id="9220" name="Group 7" descr="Images:   Responders in action.   Fireman attaching a fire hose to the fire truck; policemen at a incident scene; and HazMat workers having chemical residue rinsed off.&#10;"/>
          <p:cNvGrpSpPr>
            <a:grpSpLocks/>
          </p:cNvGrpSpPr>
          <p:nvPr/>
        </p:nvGrpSpPr>
        <p:grpSpPr bwMode="auto">
          <a:xfrm>
            <a:off x="7085013" y="1066800"/>
            <a:ext cx="1384300" cy="4408488"/>
            <a:chOff x="7085013" y="1066800"/>
            <a:chExt cx="1384300" cy="4408488"/>
          </a:xfrm>
        </p:grpSpPr>
        <p:pic>
          <p:nvPicPr>
            <p:cNvPr id="243718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86600" y="1066800"/>
              <a:ext cx="1327150" cy="1371600"/>
            </a:xfrm>
            <a:prstGeom prst="rect">
              <a:avLst/>
            </a:prstGeom>
            <a:noFill/>
            <a:ln w="9525" algn="ctr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243719" name="Picture 7" descr="L06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86600" y="2590800"/>
              <a:ext cx="1371600" cy="1333500"/>
            </a:xfrm>
            <a:prstGeom prst="rect">
              <a:avLst/>
            </a:prstGeom>
            <a:noFill/>
            <a:ln w="9525" algn="ctr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7" name="Picture 15" descr="C:\Users\Matt Becklo\Desktop\Human Technology\IS-100\From FEMA Photo library\hazmat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85013" y="4119563"/>
              <a:ext cx="1384300" cy="1355725"/>
            </a:xfrm>
            <a:prstGeom prst="rect">
              <a:avLst/>
            </a:prstGeom>
            <a:noFill/>
            <a:ln w="9525" algn="ctr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Unified Command Features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idx="1"/>
          </p:nvPr>
        </p:nvSpPr>
        <p:spPr>
          <a:xfrm>
            <a:off x="3159125" y="1068388"/>
            <a:ext cx="5445125" cy="4646612"/>
          </a:xfrm>
        </p:spPr>
        <p:txBody>
          <a:bodyPr/>
          <a:lstStyle/>
          <a:p>
            <a:pPr lvl="1" eaLnBrk="1" hangingPunct="1"/>
            <a:r>
              <a:rPr lang="en-US" sz="2600" smtClean="0"/>
              <a:t>A single integrated incident organization</a:t>
            </a:r>
          </a:p>
          <a:p>
            <a:pPr lvl="1" eaLnBrk="1" hangingPunct="1"/>
            <a:r>
              <a:rPr lang="en-US" sz="2600" smtClean="0"/>
              <a:t>Co-located (shared) facilities</a:t>
            </a:r>
          </a:p>
          <a:p>
            <a:pPr lvl="1" eaLnBrk="1" hangingPunct="1"/>
            <a:r>
              <a:rPr lang="en-US" sz="2600" smtClean="0"/>
              <a:t>One set of incident objectives, single planning process, and Incident Action Plan</a:t>
            </a:r>
          </a:p>
          <a:p>
            <a:pPr lvl="1" eaLnBrk="1" hangingPunct="1"/>
            <a:r>
              <a:rPr lang="en-US" sz="2600" smtClean="0"/>
              <a:t>Integrated General Staff –    Only one Operations Section</a:t>
            </a:r>
          </a:p>
          <a:p>
            <a:pPr lvl="1" eaLnBrk="1" hangingPunct="1"/>
            <a:r>
              <a:rPr lang="en-US" sz="2600" smtClean="0"/>
              <a:t>Coordinated process for resource ordering</a:t>
            </a:r>
          </a:p>
        </p:txBody>
      </p:sp>
      <p:grpSp>
        <p:nvGrpSpPr>
          <p:cNvPr id="10244" name="Group 5" descr="Image:  Three staff members considering a new incident  organization chart."/>
          <p:cNvGrpSpPr>
            <a:grpSpLocks/>
          </p:cNvGrpSpPr>
          <p:nvPr/>
        </p:nvGrpSpPr>
        <p:grpSpPr bwMode="auto">
          <a:xfrm>
            <a:off x="579438" y="1241425"/>
            <a:ext cx="2281237" cy="3951288"/>
            <a:chOff x="579438" y="1241425"/>
            <a:chExt cx="2281237" cy="3951288"/>
          </a:xfrm>
        </p:grpSpPr>
        <p:pic>
          <p:nvPicPr>
            <p:cNvPr id="10253" name="Picture 13" descr="1067845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438" y="1241425"/>
              <a:ext cx="1901825" cy="2857500"/>
            </a:xfrm>
            <a:prstGeom prst="rect">
              <a:avLst/>
            </a:prstGeom>
            <a:noFill/>
            <a:ln w="9525" algn="ctr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10251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8825" y="3792538"/>
              <a:ext cx="2101850" cy="1400175"/>
            </a:xfrm>
            <a:prstGeom prst="rect">
              <a:avLst/>
            </a:prstGeom>
            <a:noFill/>
            <a:ln w="9525" algn="ctr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Organization</a:t>
            </a:r>
          </a:p>
        </p:txBody>
      </p:sp>
      <p:graphicFrame>
        <p:nvGraphicFramePr>
          <p:cNvPr id="6" name="Diagram 5" descr="Unified Command&#10;&#10;  HazMat Incident      Law Enforcement      Public Works&#10;          Commander               Incident Commander   Incident Commander&#10;&#10;     Unified Incident Objectives&#10;&#10;&#10;&#10; Safety Officer&#10; Public Information Officer&#10; Liaison Officer&#10; Operations Section Chief&#10; Planning Section Chief&#10; Logistics Section Chief&#10; Finance/ Administration Section Chief"/>
          <p:cNvGraphicFramePr/>
          <p:nvPr>
            <p:extLst>
              <p:ext uri="{D42A27DB-BD31-4B8C-83A1-F6EECF244321}">
                <p14:modId xmlns:p14="http://schemas.microsoft.com/office/powerpoint/2010/main" val="946822625"/>
              </p:ext>
            </p:extLst>
          </p:nvPr>
        </p:nvGraphicFramePr>
        <p:xfrm>
          <a:off x="870857" y="2811438"/>
          <a:ext cx="7779657" cy="284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986974" y="1078133"/>
            <a:ext cx="7606779" cy="1603639"/>
            <a:chOff x="172877" y="383741"/>
            <a:chExt cx="7606779" cy="1603639"/>
          </a:xfrm>
          <a:scene3d>
            <a:camera prst="orthographicFront"/>
            <a:lightRig rig="flat" dir="t"/>
          </a:scene3d>
        </p:grpSpPr>
        <p:sp>
          <p:nvSpPr>
            <p:cNvPr id="7" name="Rectangle 6"/>
            <p:cNvSpPr/>
            <p:nvPr/>
          </p:nvSpPr>
          <p:spPr>
            <a:xfrm>
              <a:off x="172877" y="383741"/>
              <a:ext cx="7606779" cy="16036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66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ectangle 7" descr="Unified Command&#10;&#10;  HazMat Incident      Law Enforcement      Public Works&#10;          Commander               Incident Commander   Incident Commander&#10;&#10;     Unified Incident Objectives&#10;"/>
            <p:cNvSpPr/>
            <p:nvPr/>
          </p:nvSpPr>
          <p:spPr>
            <a:xfrm>
              <a:off x="172877" y="383741"/>
              <a:ext cx="7606779" cy="16036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b="1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b="1" kern="1200" dirty="0" smtClean="0">
                <a:latin typeface="Arial" pitchFamily="34" charset="0"/>
                <a:cs typeface="Arial" pitchFamily="34" charset="0"/>
              </a:endParaRP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b="1" kern="1200" dirty="0" smtClean="0">
                <a:latin typeface="Arial" pitchFamily="34" charset="0"/>
                <a:cs typeface="Arial" pitchFamily="34" charset="0"/>
              </a:endParaRP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 smtClean="0">
                <a:latin typeface="Arial" pitchFamily="34" charset="0"/>
                <a:cs typeface="Arial" pitchFamily="34" charset="0"/>
              </a:endParaRPr>
            </a:p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latin typeface="Arial" pitchFamily="34" charset="0"/>
                  <a:cs typeface="Arial" pitchFamily="34" charset="0"/>
                </a:rPr>
                <a:t>			</a:t>
              </a:r>
              <a:r>
                <a:rPr lang="en-US" sz="1600" b="1" kern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		     Unified Command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kern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1400" b="1" kern="1200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HazMat</a:t>
              </a:r>
              <a:r>
                <a:rPr lang="en-US" sz="1400" b="1" kern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Incident 	    Law Enforcement			   Public Works</a:t>
              </a:r>
            </a:p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	         Commander               Incident Commander		 Incident Commander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b="1" kern="1200" dirty="0" smtClean="0">
                <a:latin typeface="Arial" pitchFamily="34" charset="0"/>
                <a:cs typeface="Arial" pitchFamily="34" charset="0"/>
              </a:endParaRPr>
            </a:p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latin typeface="Arial" pitchFamily="34" charset="0"/>
                  <a:cs typeface="Arial" pitchFamily="34" charset="0"/>
                </a:rPr>
                <a:t>				</a:t>
              </a:r>
              <a:r>
                <a:rPr lang="en-US" sz="1600" b="1" kern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	Unified Incident Objectives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b="1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b="1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b="1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kern="1200" dirty="0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4"/>
          <p:cNvSpPr>
            <a:spLocks noGrp="1"/>
          </p:cNvSpPr>
          <p:nvPr>
            <p:ph sz="half" idx="2"/>
          </p:nvPr>
        </p:nvSpPr>
        <p:spPr>
          <a:xfrm>
            <a:off x="1701800" y="1946275"/>
            <a:ext cx="5205413" cy="23114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What are potential barriers to implementing Unified Command?</a:t>
            </a:r>
          </a:p>
        </p:txBody>
      </p:sp>
      <p:sp>
        <p:nvSpPr>
          <p:cNvPr id="1229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 Question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spec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Making Unified Command Work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068388"/>
            <a:ext cx="4860925" cy="4646612"/>
          </a:xfrm>
        </p:spPr>
        <p:txBody>
          <a:bodyPr/>
          <a:lstStyle/>
          <a:p>
            <a:pPr lvl="1" eaLnBrk="1" hangingPunct="1"/>
            <a:r>
              <a:rPr lang="en-US" smtClean="0"/>
              <a:t>Include key community response personnel.</a:t>
            </a:r>
          </a:p>
          <a:p>
            <a:pPr lvl="1" eaLnBrk="1" hangingPunct="1"/>
            <a:r>
              <a:rPr lang="en-US" smtClean="0"/>
              <a:t>Make sure that first responders know their legal and ethical responsibilities.</a:t>
            </a:r>
          </a:p>
          <a:p>
            <a:pPr lvl="1" eaLnBrk="1" hangingPunct="1"/>
            <a:r>
              <a:rPr lang="en-US" smtClean="0"/>
              <a:t>Learn ICS.</a:t>
            </a:r>
          </a:p>
          <a:p>
            <a:pPr lvl="1" eaLnBrk="1" hangingPunct="1"/>
            <a:r>
              <a:rPr lang="en-US" smtClean="0"/>
              <a:t>Train and exercise together.</a:t>
            </a:r>
          </a:p>
        </p:txBody>
      </p:sp>
      <p:pic>
        <p:nvPicPr>
          <p:cNvPr id="5" name="Picture 4" descr="Image:  Community response person creating an organization chart with her computer."/>
          <p:cNvPicPr>
            <a:picLocks noChangeAspect="1"/>
          </p:cNvPicPr>
          <p:nvPr/>
        </p:nvPicPr>
        <p:blipFill>
          <a:blip r:embed="rId2"/>
          <a:srcRect l="14304" t="17215" r="34557"/>
          <a:stretch>
            <a:fillRect/>
          </a:stretch>
        </p:blipFill>
        <p:spPr>
          <a:xfrm>
            <a:off x="5478463" y="1249363"/>
            <a:ext cx="3098800" cy="3762375"/>
          </a:xfrm>
          <a:prstGeom prst="rect">
            <a:avLst/>
          </a:prstGeom>
          <a:noFill/>
          <a:ln w="9525" algn="ctr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51F9574493A54E8DEC486376A2C933" ma:contentTypeVersion="2" ma:contentTypeDescription="Create a new document." ma:contentTypeScope="" ma:versionID="dfe6c15630988c61423f04bb52a17d48">
  <xsd:schema xmlns:xsd="http://www.w3.org/2001/XMLSchema" xmlns:p="http://schemas.microsoft.com/office/2006/metadata/properties" xmlns:ns2="b3cffaca-52ae-4b43-ba6f-0b61c76eab17" targetNamespace="http://schemas.microsoft.com/office/2006/metadata/properties" ma:root="true" ma:fieldsID="77a62b3c5fc6faebadda2c09e83b31b1" ns2:_="">
    <xsd:import namespace="b3cffaca-52ae-4b43-ba6f-0b61c76eab17"/>
    <xsd:element name="properties">
      <xsd:complexType>
        <xsd:sequence>
          <xsd:element name="documentManagement">
            <xsd:complexType>
              <xsd:all>
                <xsd:element ref="ns2:Next_x0020_Course_x0020_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b3cffaca-52ae-4b43-ba6f-0b61c76eab17" elementFormDefault="qualified">
    <xsd:import namespace="http://schemas.microsoft.com/office/2006/documentManagement/types"/>
    <xsd:element name="Next_x0020_Course_x0020_Date" ma:index="9" nillable="true" ma:displayName="Next Course Date" ma:format="DateOnly" ma:internalName="Next_x0020_Course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xt_x0020_Course_x0020_Date xmlns="b3cffaca-52ae-4b43-ba6f-0b61c76eab17" xsi:nil="true"/>
  </documentManagement>
</p:properties>
</file>

<file path=customXml/itemProps1.xml><?xml version="1.0" encoding="utf-8"?>
<ds:datastoreItem xmlns:ds="http://schemas.openxmlformats.org/officeDocument/2006/customXml" ds:itemID="{FA2F5727-28E5-4094-8675-365A54B49C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97B3AF-F181-4534-83C6-934BF834F3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cffaca-52ae-4b43-ba6f-0b61c76eab1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9FA94F6-F61D-490D-8427-182F19E07318}">
  <ds:schemaRefs>
    <ds:schemaRef ds:uri="http://schemas.microsoft.com/office/2006/metadata/properties"/>
    <ds:schemaRef ds:uri="http://schemas.microsoft.com/office/infopath/2007/PartnerControls"/>
    <ds:schemaRef ds:uri="b3cffaca-52ae-4b43-ba6f-0b61c76eab1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02_ICSHigherEd_Visuals_SF</Template>
  <TotalTime>35949</TotalTime>
  <Words>348</Words>
  <Application>Microsoft Office PowerPoint</Application>
  <PresentationFormat>On-screen Show (4:3)</PresentationFormat>
  <Paragraphs>84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1_Default Design</vt:lpstr>
      <vt:lpstr>Unit 6: </vt:lpstr>
      <vt:lpstr>Unit Objectives</vt:lpstr>
      <vt:lpstr>Activity:  Optimal Strategy</vt:lpstr>
      <vt:lpstr>Unified Command</vt:lpstr>
      <vt:lpstr>Unified Command Benefits</vt:lpstr>
      <vt:lpstr>Unified Command Features</vt:lpstr>
      <vt:lpstr>Possible Organization</vt:lpstr>
      <vt:lpstr>Discussion Question</vt:lpstr>
      <vt:lpstr>Making Unified Command Work</vt:lpstr>
      <vt:lpstr>Incident Coordination</vt:lpstr>
      <vt:lpstr>Joint Information Center</vt:lpstr>
      <vt:lpstr>Activity:  Unified Command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ICS200</dc:title>
  <dc:creator>Sharon</dc:creator>
  <cp:lastModifiedBy>bmcdanne</cp:lastModifiedBy>
  <cp:revision>2460</cp:revision>
  <cp:lastPrinted>2005-07-05T17:26:47Z</cp:lastPrinted>
  <dcterms:created xsi:type="dcterms:W3CDTF">2004-12-03T17:53:15Z</dcterms:created>
  <dcterms:modified xsi:type="dcterms:W3CDTF">2014-01-29T17:01:48Z</dcterms:modified>
</cp:coreProperties>
</file>